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8E8BF-40BD-4DE2-A095-F5A67AB8FFE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613D-2A62-417F-B7B8-858B15E91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2D82C-765A-70B0-EFE1-0C05536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E4791-D70E-2848-D33C-39C2E139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876B3-E96E-BAC6-0839-60434CC7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B9234-89D2-D022-3991-9FB71267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1F416-B8C9-50DA-8CE0-10BC8D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BAF-6629-D8F4-D786-4D08A7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BAB39-5CF1-2ADA-9971-38493DCE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79F73-FA88-A0E4-018A-C94CA4CB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064B4-196C-FE14-F79B-E802A112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A2843-94C7-57F4-31A6-E5C6148A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1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13DBA-FE29-84FA-14B7-95D494E8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383B-34C1-FF22-98DF-AE351988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E29E5-A004-FBA6-B011-EBB2B72A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5A727-D18F-C81F-3461-102436F1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B8B03-B802-FB8C-823C-9B009C83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E0CF7-67E8-2119-C453-57BA99B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6B511-9781-C6DD-8BC6-E77FA166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FB19E-1203-24A6-19B3-B2200FA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0FF4D-AF09-FC47-45BB-FAB5661E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D6E7-C3A8-5FFE-6A04-A6C18B73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A2A5B-5F14-AB0F-77C5-F4A0875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ADEC3-F828-C252-1D53-50A95E5C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A483-0F5E-3FD1-B325-0DBC340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38398-32E2-27D0-7186-7689B8C8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78C91-63F9-8453-A8D7-BBD608ED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22E3-2F8C-E55F-8597-F54EDB2F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161-B972-82FE-73B3-BF0D5D76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361E9-0C48-4731-7327-280AE42F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F67F0-682E-0A64-1174-CF924953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749CD-5BFE-1B60-7695-54B986C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BC3F4-9F60-FAE7-AF38-6C6D04F0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F04B-4C1F-3BBB-BFCA-5AC5740C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487EB-9449-8F44-83D4-4E431ACA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5D8F5-0978-6965-E00B-73255976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B3F1F-02A4-66A2-1582-E655EE3E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88591-9D43-9562-9731-5769636A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87304-472D-E976-88B8-A46942D2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BC92F-36E1-34B6-C36D-D8AA4227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328AD-DDDB-4B01-A3B4-F200762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5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3D4D8-50DB-0E86-EB14-AD34BCC7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07D57-7990-265D-32DE-0E691E65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6AB8A-EEEF-F044-C7A5-3C4478FC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F9FBFF-5EBC-C1FA-98AF-804D48BF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E4549-0FC6-3839-412D-3842CB42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7723D-B51B-5676-2DBF-477F52B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C4D8-118B-30C1-5E69-79A752B0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6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834E-73BB-BBA5-2CA9-8AD9C95D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2DBD-D77F-D8FF-28B4-395B8AA8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5FCC9-51EC-33E5-2217-05A48515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9EF9-1C8F-2152-5B21-E67B725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9BF65-2334-C96E-26C3-277CF09F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A87CE-0F79-BC98-F645-40C68AE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6476-7F03-F662-1BF5-7991796D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DF576-76A7-BE7C-833F-997A673DC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3861B-61A4-8052-79E6-17E62CB2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E4CB2-9706-43A9-DBCE-656FC624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6D1B3-5A52-0DD1-FEA8-7055794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C04EE-77DC-0A1F-4327-2A67CCA3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FD84D-86C9-6876-4901-B04D301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B85A1-E2C6-5F15-469F-F77C61C9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EDA64-E5CD-1313-C050-B7B901A7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16C7-3C93-D65F-B93F-C8D7D62D2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D5C4-5C4F-6A4B-A527-BF0FE20DE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089FC3-9AAE-137D-4226-AC6D3FDE0216}"/>
              </a:ext>
            </a:extLst>
          </p:cNvPr>
          <p:cNvSpPr/>
          <p:nvPr/>
        </p:nvSpPr>
        <p:spPr>
          <a:xfrm>
            <a:off x="-17820" y="3430610"/>
            <a:ext cx="12209820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2DF3FD-BCEF-B97B-803F-3F6256CFD703}"/>
              </a:ext>
            </a:extLst>
          </p:cNvPr>
          <p:cNvSpPr/>
          <p:nvPr/>
        </p:nvSpPr>
        <p:spPr>
          <a:xfrm>
            <a:off x="507999" y="2540000"/>
            <a:ext cx="3472872" cy="41323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300" dirty="0">
                <a:solidFill>
                  <a:schemeClr val="tx1"/>
                </a:solidFill>
              </a:rPr>
              <a:t>[Client : </a:t>
            </a:r>
            <a:r>
              <a:rPr lang="ko-KR" altLang="en-US" b="1" spc="300" dirty="0">
                <a:solidFill>
                  <a:schemeClr val="tx1"/>
                </a:solidFill>
              </a:rPr>
              <a:t>문제 업로드</a:t>
            </a:r>
            <a:r>
              <a:rPr lang="en-US" altLang="ko-KR" b="1" spc="300" dirty="0">
                <a:solidFill>
                  <a:schemeClr val="tx1"/>
                </a:solidFill>
              </a:rPr>
              <a:t>]</a:t>
            </a:r>
            <a:endParaRPr lang="ko-KR" altLang="en-US" b="1" spc="3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DBF2FC-4505-838C-2035-201373B22923}"/>
              </a:ext>
            </a:extLst>
          </p:cNvPr>
          <p:cNvSpPr/>
          <p:nvPr/>
        </p:nvSpPr>
        <p:spPr>
          <a:xfrm>
            <a:off x="471055" y="267855"/>
            <a:ext cx="11185236" cy="969818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 dirty="0"/>
              <a:t>서비스</a:t>
            </a:r>
            <a:r>
              <a:rPr lang="en-US" altLang="ko-KR" sz="3600" spc="300" dirty="0"/>
              <a:t> </a:t>
            </a:r>
            <a:r>
              <a:rPr lang="ko-KR" altLang="en-US" sz="3600" spc="300" dirty="0"/>
              <a:t>단면도 </a:t>
            </a:r>
            <a:r>
              <a:rPr lang="en-US" altLang="ko-KR" sz="3600" spc="300" dirty="0"/>
              <a:t>(1/2)</a:t>
            </a:r>
            <a:endParaRPr lang="ko-KR" altLang="en-US" sz="3600" spc="300" dirty="0"/>
          </a:p>
        </p:txBody>
      </p:sp>
      <p:pic>
        <p:nvPicPr>
          <p:cNvPr id="1034" name="Picture 10" descr="클라이언트 프로필 - 무료 사업개 아이콘">
            <a:extLst>
              <a:ext uri="{FF2B5EF4-FFF2-40B4-BE49-F238E27FC236}">
                <a16:creationId xmlns:a16="http://schemas.microsoft.com/office/drawing/2014/main" id="{059A3456-A6BB-C1C0-E2B7-A24A5689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10" y="1387329"/>
            <a:ext cx="1152671" cy="11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cr - 무료 과학 기술개 아이콘">
            <a:extLst>
              <a:ext uri="{FF2B5EF4-FFF2-40B4-BE49-F238E27FC236}">
                <a16:creationId xmlns:a16="http://schemas.microsoft.com/office/drawing/2014/main" id="{2D049C61-B0E1-66A3-F572-FB0A9670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49" y="1040026"/>
            <a:ext cx="1804190" cy="18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1601A8-CBAB-BF59-C30B-3E954E7A2B82}"/>
              </a:ext>
            </a:extLst>
          </p:cNvPr>
          <p:cNvSpPr/>
          <p:nvPr/>
        </p:nvSpPr>
        <p:spPr>
          <a:xfrm>
            <a:off x="4359564" y="2540000"/>
            <a:ext cx="3472872" cy="413233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[OCR : </a:t>
            </a:r>
            <a:r>
              <a:rPr lang="ko-KR" altLang="en-US" b="1" spc="600" dirty="0">
                <a:solidFill>
                  <a:schemeClr val="tx1"/>
                </a:solidFill>
              </a:rPr>
              <a:t>글자 인식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b="1" spc="600" dirty="0">
                <a:solidFill>
                  <a:schemeClr val="tx1"/>
                </a:solidFill>
              </a:rPr>
              <a:t>[ML : </a:t>
            </a:r>
            <a:r>
              <a:rPr lang="ko-KR" altLang="en-US" b="1" spc="600" dirty="0">
                <a:solidFill>
                  <a:schemeClr val="tx1"/>
                </a:solidFill>
              </a:rPr>
              <a:t>유형 분류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  <a:endParaRPr lang="ko-KR" altLang="en-US" b="1" spc="6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BD7207-A8DA-6B50-FFE1-99FC33748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635" y="3429000"/>
            <a:ext cx="2154910" cy="19546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A90A12-F43F-9D3F-242A-B5206000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28" y="3126411"/>
            <a:ext cx="2939811" cy="2507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635CD4-2E4F-A58A-CA75-324E23FEA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56" y="3865516"/>
            <a:ext cx="2806557" cy="254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사진기 - 무료 과학 기술개 아이콘">
            <a:extLst>
              <a:ext uri="{FF2B5EF4-FFF2-40B4-BE49-F238E27FC236}">
                <a16:creationId xmlns:a16="http://schemas.microsoft.com/office/drawing/2014/main" id="{A0E7C1D4-B0DF-365D-5075-B12DB5EAB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221" y="5770418"/>
            <a:ext cx="819727" cy="8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EC793-0377-765D-1693-9440C2325636}"/>
              </a:ext>
            </a:extLst>
          </p:cNvPr>
          <p:cNvSpPr/>
          <p:nvPr/>
        </p:nvSpPr>
        <p:spPr>
          <a:xfrm>
            <a:off x="4587635" y="5560291"/>
            <a:ext cx="2940001" cy="849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pc="300" dirty="0"/>
              <a:t>&gt;&gt;</a:t>
            </a:r>
            <a:r>
              <a:rPr lang="ko-KR" altLang="en-US" spc="300" dirty="0"/>
              <a:t>유형 분류 </a:t>
            </a:r>
            <a:r>
              <a:rPr lang="en-US" altLang="ko-KR" spc="300" dirty="0"/>
              <a:t>result : </a:t>
            </a:r>
          </a:p>
          <a:p>
            <a:r>
              <a:rPr lang="en-US" altLang="ko-KR" spc="300" dirty="0"/>
              <a:t>&gt;&gt;</a:t>
            </a:r>
            <a:r>
              <a:rPr lang="ko-KR" altLang="en-US" spc="300" dirty="0"/>
              <a:t>지구 암석의 용융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688C5-5CD5-3D27-1C3B-B025EB3749CA}"/>
              </a:ext>
            </a:extLst>
          </p:cNvPr>
          <p:cNvSpPr/>
          <p:nvPr/>
        </p:nvSpPr>
        <p:spPr>
          <a:xfrm>
            <a:off x="8183419" y="2540000"/>
            <a:ext cx="3472872" cy="41323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</a:t>
            </a:r>
            <a:r>
              <a:rPr lang="ko-KR" altLang="en-US" b="1" spc="600" dirty="0">
                <a:solidFill>
                  <a:schemeClr val="tx1"/>
                </a:solidFill>
              </a:rPr>
              <a:t>서버 </a:t>
            </a:r>
            <a:r>
              <a:rPr lang="en-US" altLang="ko-KR" b="1" spc="600" dirty="0">
                <a:solidFill>
                  <a:schemeClr val="tx1"/>
                </a:solidFill>
              </a:rPr>
              <a:t>: data</a:t>
            </a:r>
            <a:r>
              <a:rPr lang="ko-KR" altLang="en-US" b="1" spc="600" dirty="0">
                <a:solidFill>
                  <a:schemeClr val="tx1"/>
                </a:solidFill>
              </a:rPr>
              <a:t> 비교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</a:p>
          <a:p>
            <a:endParaRPr lang="ko-KR" altLang="en-US" b="1" spc="600" dirty="0">
              <a:solidFill>
                <a:schemeClr val="tx1"/>
              </a:solidFill>
            </a:endParaRPr>
          </a:p>
        </p:txBody>
      </p:sp>
      <p:pic>
        <p:nvPicPr>
          <p:cNvPr id="1038" name="Picture 14" descr="서버 - 무료 과학 기술개 아이콘">
            <a:extLst>
              <a:ext uri="{FF2B5EF4-FFF2-40B4-BE49-F238E27FC236}">
                <a16:creationId xmlns:a16="http://schemas.microsoft.com/office/drawing/2014/main" id="{587FF496-CED6-BA66-81BB-478A7D67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10" y="1370708"/>
            <a:ext cx="1169292" cy="1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53E487-9A67-173D-DCE1-C3B0560A3E2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>
            <a:off x="8416571" y="3324832"/>
            <a:ext cx="1602251" cy="1812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E6BEA8-B7B9-3F18-632F-7EEBCF13DFE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0000"/>
          </a:blip>
          <a:stretch>
            <a:fillRect/>
          </a:stretch>
        </p:blipFill>
        <p:spPr>
          <a:xfrm>
            <a:off x="9594273" y="3524749"/>
            <a:ext cx="1910388" cy="17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089FC3-9AAE-137D-4226-AC6D3FDE0216}"/>
              </a:ext>
            </a:extLst>
          </p:cNvPr>
          <p:cNvSpPr/>
          <p:nvPr/>
        </p:nvSpPr>
        <p:spPr>
          <a:xfrm>
            <a:off x="-17820" y="3430610"/>
            <a:ext cx="12209820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DBF2FC-4505-838C-2035-201373B22923}"/>
              </a:ext>
            </a:extLst>
          </p:cNvPr>
          <p:cNvSpPr/>
          <p:nvPr/>
        </p:nvSpPr>
        <p:spPr>
          <a:xfrm>
            <a:off x="471055" y="267855"/>
            <a:ext cx="11185236" cy="969818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 dirty="0"/>
              <a:t>서비스</a:t>
            </a:r>
            <a:r>
              <a:rPr lang="en-US" altLang="ko-KR" sz="3600" spc="300" dirty="0"/>
              <a:t> </a:t>
            </a:r>
            <a:r>
              <a:rPr lang="ko-KR" altLang="en-US" sz="3600" spc="300" dirty="0"/>
              <a:t>단면도 </a:t>
            </a:r>
            <a:r>
              <a:rPr lang="en-US" altLang="ko-KR" sz="3600" spc="300" dirty="0"/>
              <a:t>(2/2)</a:t>
            </a:r>
            <a:endParaRPr lang="ko-KR" altLang="en-US" sz="3600" spc="3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1601A8-CBAB-BF59-C30B-3E954E7A2B82}"/>
              </a:ext>
            </a:extLst>
          </p:cNvPr>
          <p:cNvSpPr/>
          <p:nvPr/>
        </p:nvSpPr>
        <p:spPr>
          <a:xfrm>
            <a:off x="4359564" y="2539999"/>
            <a:ext cx="6862618" cy="18657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[front : </a:t>
            </a:r>
            <a:r>
              <a:rPr lang="ko-KR" altLang="en-US" b="1" spc="600" dirty="0">
                <a:solidFill>
                  <a:schemeClr val="tx1"/>
                </a:solidFill>
              </a:rPr>
              <a:t>해당 문제의 </a:t>
            </a:r>
            <a:endParaRPr lang="en-US" altLang="ko-KR" b="1" spc="600" dirty="0">
              <a:solidFill>
                <a:schemeClr val="tx1"/>
              </a:solidFill>
            </a:endParaRPr>
          </a:p>
          <a:p>
            <a:r>
              <a:rPr lang="ko-KR" altLang="en-US" b="1" spc="600" dirty="0">
                <a:solidFill>
                  <a:schemeClr val="tx1"/>
                </a:solidFill>
              </a:rPr>
              <a:t>해설 자료 공개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</a:p>
          <a:p>
            <a:endParaRPr lang="ko-KR" altLang="en-US" b="1" spc="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688C5-5CD5-3D27-1C3B-B025EB3749CA}"/>
              </a:ext>
            </a:extLst>
          </p:cNvPr>
          <p:cNvSpPr/>
          <p:nvPr/>
        </p:nvSpPr>
        <p:spPr>
          <a:xfrm>
            <a:off x="471055" y="2540000"/>
            <a:ext cx="3472872" cy="41323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</a:t>
            </a:r>
            <a:r>
              <a:rPr lang="ko-KR" altLang="en-US" b="1" spc="600" dirty="0">
                <a:solidFill>
                  <a:schemeClr val="tx1"/>
                </a:solidFill>
              </a:rPr>
              <a:t>서버 </a:t>
            </a:r>
            <a:r>
              <a:rPr lang="en-US" altLang="ko-KR" b="1" spc="600" dirty="0">
                <a:solidFill>
                  <a:schemeClr val="tx1"/>
                </a:solidFill>
              </a:rPr>
              <a:t>: data</a:t>
            </a:r>
            <a:r>
              <a:rPr lang="ko-KR" altLang="en-US" b="1" spc="600" dirty="0">
                <a:solidFill>
                  <a:schemeClr val="tx1"/>
                </a:solidFill>
              </a:rPr>
              <a:t> 비교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</a:p>
          <a:p>
            <a:endParaRPr lang="en-US" altLang="ko-KR" b="1" spc="600" dirty="0">
              <a:solidFill>
                <a:schemeClr val="tx1"/>
              </a:solidFill>
            </a:endParaRPr>
          </a:p>
          <a:p>
            <a:endParaRPr lang="en-US" altLang="ko-KR" b="1" spc="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spc="300" dirty="0">
                <a:solidFill>
                  <a:schemeClr val="tx1"/>
                </a:solidFill>
              </a:rPr>
              <a:t>주어진 문제의 해설이 있는가</a:t>
            </a:r>
            <a:r>
              <a:rPr lang="en-US" altLang="ko-KR" b="1" spc="300" dirty="0">
                <a:solidFill>
                  <a:schemeClr val="tx1"/>
                </a:solidFill>
              </a:rPr>
              <a:t>?</a:t>
            </a:r>
          </a:p>
          <a:p>
            <a:endParaRPr lang="ko-KR" altLang="en-US" b="1" spc="600" dirty="0">
              <a:solidFill>
                <a:schemeClr val="tx1"/>
              </a:solidFill>
            </a:endParaRPr>
          </a:p>
        </p:txBody>
      </p:sp>
      <p:pic>
        <p:nvPicPr>
          <p:cNvPr id="1038" name="Picture 14" descr="서버 - 무료 과학 기술개 아이콘">
            <a:extLst>
              <a:ext uri="{FF2B5EF4-FFF2-40B4-BE49-F238E27FC236}">
                <a16:creationId xmlns:a16="http://schemas.microsoft.com/office/drawing/2014/main" id="{587FF496-CED6-BA66-81BB-478A7D67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46" y="1370708"/>
            <a:ext cx="1169292" cy="1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EC5A996-AC70-3D47-EE45-D25541EF08DB}"/>
              </a:ext>
            </a:extLst>
          </p:cNvPr>
          <p:cNvSpPr/>
          <p:nvPr/>
        </p:nvSpPr>
        <p:spPr>
          <a:xfrm>
            <a:off x="3629891" y="3020290"/>
            <a:ext cx="1025236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26" name="Picture 2" descr="World wide web - Free web icons">
            <a:extLst>
              <a:ext uri="{FF2B5EF4-FFF2-40B4-BE49-F238E27FC236}">
                <a16:creationId xmlns:a16="http://schemas.microsoft.com/office/drawing/2014/main" id="{3F44AB49-6139-4FF4-D25D-CAABD1D0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1" y="1349858"/>
            <a:ext cx="1169292" cy="1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7EE2E-EE04-9CB3-0FD7-1C3DAE59C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325" y="2719251"/>
            <a:ext cx="3038764" cy="154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DC9316-4452-8B1A-60A9-A2BEAD16FFA1}"/>
              </a:ext>
            </a:extLst>
          </p:cNvPr>
          <p:cNvSpPr/>
          <p:nvPr/>
        </p:nvSpPr>
        <p:spPr>
          <a:xfrm>
            <a:off x="4359564" y="4652347"/>
            <a:ext cx="6862618" cy="2004291"/>
          </a:xfrm>
          <a:prstGeom prst="round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[front : </a:t>
            </a:r>
            <a:r>
              <a:rPr lang="ko-KR" altLang="en-US" b="1" spc="600" dirty="0">
                <a:solidFill>
                  <a:schemeClr val="tx1"/>
                </a:solidFill>
              </a:rPr>
              <a:t>부재에 대한 </a:t>
            </a:r>
            <a:r>
              <a:rPr lang="en-US" altLang="ko-KR" b="1" spc="600" dirty="0">
                <a:solidFill>
                  <a:schemeClr val="tx1"/>
                </a:solidFill>
              </a:rPr>
              <a:t>UI </a:t>
            </a:r>
            <a:r>
              <a:rPr lang="ko-KR" altLang="en-US" b="1" spc="600" dirty="0">
                <a:solidFill>
                  <a:schemeClr val="tx1"/>
                </a:solidFill>
              </a:rPr>
              <a:t>제공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</a:p>
          <a:p>
            <a:endParaRPr lang="ko-KR" altLang="en-US" b="1" spc="600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3867FC1-D178-CFC1-067C-8237A761AA2E}"/>
              </a:ext>
            </a:extLst>
          </p:cNvPr>
          <p:cNvSpPr/>
          <p:nvPr/>
        </p:nvSpPr>
        <p:spPr>
          <a:xfrm>
            <a:off x="3639128" y="5394927"/>
            <a:ext cx="1025236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C14F44C-AC4A-628D-E993-574F31ACB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381" y="5163282"/>
            <a:ext cx="1782617" cy="13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0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75</Words>
  <Application>Microsoft Office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2</cp:revision>
  <dcterms:created xsi:type="dcterms:W3CDTF">2023-03-21T02:48:33Z</dcterms:created>
  <dcterms:modified xsi:type="dcterms:W3CDTF">2023-03-21T05:49:42Z</dcterms:modified>
</cp:coreProperties>
</file>