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3185A-80E7-573F-8C70-0E00DDC7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1E4E7-9F41-554E-6B16-41F1A4D5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CF09-2205-881C-B793-1B761E5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2224-AD1B-4CB6-3021-B74B88A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B2315-B44D-4F9E-FDA6-3AD6A69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5F0C-26DD-2EBB-60DE-395DA00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580EF-D3C0-2AFC-3925-FF3508BF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E29C6-91E1-9734-8B0C-7B2BC89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9EC5D-313F-E94F-299B-3BD2CEEE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92FA4-DFCD-8F28-72B3-1E6C0667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A9E04-60C1-681F-4540-63F768AC8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6E5E-63C9-5C18-6DF9-628986AD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D05EA-DD01-FE35-AD02-09984C7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F60D9-4749-630B-CACD-9F1C644B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4F698-E456-13FD-4654-4C548613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07F9-397B-F1FA-B1DD-CE1E947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78333-4438-9067-A44D-3C0DFEB8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EF7D-3AAA-4F10-124B-59EE79AE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8564A-4022-3717-F64C-48594A55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34D8-D4CE-7643-F0BE-8C30B006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FE02-A971-28D1-D92A-D198168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51A9F-F8D4-C40E-8C11-A68BEF92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2E428-ECD1-B402-24EE-BE493D57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B8136-9C8C-9EB7-C646-19C6BE4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F3CE6-D4E0-4F9D-F78F-3A9B5F2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2A0E-FF1C-49DA-B8C8-0CE5B09C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30C7D-93B0-931C-67C5-0368C1EB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9E12-EF20-00BF-AD2B-6561E75F0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A4748-1160-20E2-7C31-2F7017C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3D35A-4164-E613-DAE6-9E1AE442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511A3-D08C-0125-04FF-E986750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9BFA-6E2B-8800-A37A-6029CD7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69B8-1452-CAA2-E696-3EBB8647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A11F-66F3-01AB-910C-6AD7A18D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B8533-DB98-D122-5562-A29CAC7A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4C37A3-B3E2-9714-6E60-282EB6A7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74107-F4D2-01A9-784F-BF1150E6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F806E-A6AA-29CF-95F9-4E34729D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2D8D-B7FA-42D1-EF69-3388D0F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CD2-D07B-E519-7EFF-D78484FB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B7B54-A267-E705-BD4B-F9278E77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53838-7ADB-B4EC-685F-E4C59659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C6350-3A58-4949-F359-D3B0A28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E9BEC-089D-65CA-A9AF-934C6486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BEAB8-BA4B-3A5E-0823-F42B98C3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5C1DB-4353-5998-01FC-A8852E5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A4C4-58FF-D09D-D548-AE4870EF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692E3-341C-59D5-EE07-BCE75FB8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9BC0-ED67-4B7F-2493-F5D7C0BD3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FE3F9-9BBD-18A3-8665-2ACD61A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FB71D-5145-397F-23F5-F21F5BC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8747-9172-1665-C1AA-D0B2CD2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4C14-F1D0-AA8D-0BAD-272A3DE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059D6-57D0-4624-E667-629980A4E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43827-8D6E-B964-E46A-679281D0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B48D6-4970-5C4C-5749-D21AD470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E3B4F-D993-595F-BE35-458B9BC0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49E54-DCAF-F871-A6A5-483A7CF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D8782-AAE7-3F86-6D74-CD305A6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C1E0B-E484-5492-AA4C-A43F93BE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D9360-1854-6963-0EF3-AD8C2230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5BC3-42F6-44B7-B1CC-C6076917CA9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3F6CC-3D92-A95A-E19C-9AC76278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4E636-48A6-7D07-6782-E0379952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B18086-87A3-42F7-956D-F6197680C817}"/>
              </a:ext>
            </a:extLst>
          </p:cNvPr>
          <p:cNvSpPr/>
          <p:nvPr/>
        </p:nvSpPr>
        <p:spPr>
          <a:xfrm>
            <a:off x="591127" y="309420"/>
            <a:ext cx="10883465" cy="80356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OCR : Framework (Library)</a:t>
            </a:r>
            <a:endParaRPr lang="ko-KR" altLang="en-US" sz="3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BD53F8-E763-4C23-A524-DBDBBD5C0ECE}"/>
              </a:ext>
            </a:extLst>
          </p:cNvPr>
          <p:cNvSpPr/>
          <p:nvPr/>
        </p:nvSpPr>
        <p:spPr>
          <a:xfrm>
            <a:off x="471055" y="1745671"/>
            <a:ext cx="3251201" cy="2475348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UI(front)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930D7E-D800-E6A7-FB4D-54E9AF118CB0}"/>
              </a:ext>
            </a:extLst>
          </p:cNvPr>
          <p:cNvSpPr/>
          <p:nvPr/>
        </p:nvSpPr>
        <p:spPr>
          <a:xfrm>
            <a:off x="4516582" y="1745671"/>
            <a:ext cx="3121892" cy="4802909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Server(back)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CA7469-1FBF-5E78-BC41-F71AD2C13C30}"/>
              </a:ext>
            </a:extLst>
          </p:cNvPr>
          <p:cNvSpPr/>
          <p:nvPr/>
        </p:nvSpPr>
        <p:spPr>
          <a:xfrm>
            <a:off x="8469744" y="1745670"/>
            <a:ext cx="3121892" cy="4802909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ML/DL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pic>
        <p:nvPicPr>
          <p:cNvPr id="1026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08380BC5-D34F-7E89-BCDF-7BE6407B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2" y="2790032"/>
            <a:ext cx="3482109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. Svelte 소개 - 컴파일 방식의 UI 프레임워크">
            <a:extLst>
              <a:ext uri="{FF2B5EF4-FFF2-40B4-BE49-F238E27FC236}">
                <a16:creationId xmlns:a16="http://schemas.microsoft.com/office/drawing/2014/main" id="{1EAB7BBA-7205-A5AE-B6A6-BF413F9D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" y="2638136"/>
            <a:ext cx="2792944" cy="119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F91905-FDA7-6C25-9799-ACEC6472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87" y="2831006"/>
            <a:ext cx="2887805" cy="12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파이참(PyCharm) 다운로드 및 설치 후 설정 방법 - 도라가이드">
            <a:extLst>
              <a:ext uri="{FF2B5EF4-FFF2-40B4-BE49-F238E27FC236}">
                <a16:creationId xmlns:a16="http://schemas.microsoft.com/office/drawing/2014/main" id="{395AEC8D-CF6F-460E-34CB-6886346F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737" y="4379266"/>
            <a:ext cx="2709936" cy="15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마존 웹 서비스 - 위키백과, 우리 모두의 백과사전">
            <a:extLst>
              <a:ext uri="{FF2B5EF4-FFF2-40B4-BE49-F238E27FC236}">
                <a16:creationId xmlns:a16="http://schemas.microsoft.com/office/drawing/2014/main" id="{90E4036D-3F1D-2498-92AF-8974B423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02" y="430335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is Now Being Used by Over 100 Million Developers - Thurrott.com">
            <a:extLst>
              <a:ext uri="{FF2B5EF4-FFF2-40B4-BE49-F238E27FC236}">
                <a16:creationId xmlns:a16="http://schemas.microsoft.com/office/drawing/2014/main" id="{F2A191E1-EFEC-0C0B-6559-EEFBB91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9" y="48826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1</cp:revision>
  <dcterms:created xsi:type="dcterms:W3CDTF">2023-03-21T02:03:22Z</dcterms:created>
  <dcterms:modified xsi:type="dcterms:W3CDTF">2023-03-21T02:46:08Z</dcterms:modified>
</cp:coreProperties>
</file>