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https://www.researchgate.net/figure/Structure-of-the-convolutional-neural-network_fig3_323227084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5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https://www.researchgate.net/figure/Structure-of-the-convolutional-neural-network_fig3_323227084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4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Structure-of-the-convolutional-neural-network_fig3_32322708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103.039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 dirty="0"/>
              <a:t>(B811101)</a:t>
            </a:r>
            <a:r>
              <a:rPr lang="ko-KR" altLang="en-US" sz="2400" u="sng" dirty="0"/>
              <a:t> 등 </a:t>
            </a:r>
            <a:r>
              <a:rPr lang="en-US" altLang="ko-KR" sz="2400" u="sng" dirty="0"/>
              <a:t>1</a:t>
            </a:r>
            <a:r>
              <a:rPr lang="ko-KR" altLang="en-US" sz="2400" u="sng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24E4-75F9-0B6D-FB06-722D64C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1338262"/>
            <a:ext cx="9710738" cy="5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FDA8A-67B0-4A17-C979-F1817537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0" y="1429024"/>
            <a:ext cx="9474724" cy="54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9DB2C7-B715-92D9-72BB-D75A49A0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48" y="1879555"/>
            <a:ext cx="9910504" cy="35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[1]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  <a:hlinkClick r:id="rId4"/>
              </a:rPr>
              <a:t>https://www.researchgate.net/figure/Structure-of-the-convolutional-neural-network_fig3_323227084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866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0D36-785B-1546-241F-C5AF9063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D5D0-DBD2-5D2C-E478-C99236F0DE9B}"/>
              </a:ext>
            </a:extLst>
          </p:cNvPr>
          <p:cNvSpPr txBox="1"/>
          <p:nvPr/>
        </p:nvSpPr>
        <p:spPr>
          <a:xfrm>
            <a:off x="838200" y="6022127"/>
            <a:ext cx="10624562" cy="52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 marR="0" indent="0" algn="just" fontAlgn="base" latinLnBrk="0">
              <a:lnSpc>
                <a:spcPct val="18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[2] </a:t>
            </a:r>
            <a:r>
              <a:rPr lang="en-US" altLang="ko-KR" sz="1800" u="sng" kern="0" spc="1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  <a:hlinkClick r:id="rId3"/>
              </a:rPr>
              <a:t>https://arxiv.org/abs/1103.0398</a:t>
            </a:r>
            <a:endParaRPr lang="en-US" altLang="ko-KR" sz="1800" u="sng" kern="0" spc="10" dirty="0">
              <a:solidFill>
                <a:srgbClr val="0000FF"/>
              </a:solidFill>
              <a:effectLst/>
              <a:uFill>
                <a:solidFill>
                  <a:srgbClr val="0000FF"/>
                </a:solidFill>
              </a:u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4D83AD-7328-2596-2DAB-92792086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81" y="1350046"/>
            <a:ext cx="8589818" cy="45681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412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0536E-D65B-3F31-43B1-431E372AC0D1}"/>
              </a:ext>
            </a:extLst>
          </p:cNvPr>
          <p:cNvSpPr txBox="1"/>
          <p:nvPr/>
        </p:nvSpPr>
        <p:spPr>
          <a:xfrm>
            <a:off x="3779958" y="1925699"/>
            <a:ext cx="801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https://github.com/SHIMspacethere/EducationOCR-Project-Shim</a:t>
            </a:r>
          </a:p>
        </p:txBody>
      </p: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5F0C6774-F6D9-57C2-E84F-8873F8F30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4" y="1392106"/>
            <a:ext cx="2553807" cy="14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자기 소개 및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3336E-165E-05F0-EFFA-A64DB103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4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컴퓨터공학과 </a:t>
            </a:r>
            <a:r>
              <a:rPr lang="en-US" altLang="ko-KR" dirty="0"/>
              <a:t>4</a:t>
            </a:r>
            <a:r>
              <a:rPr lang="ko-KR" altLang="en-US" dirty="0"/>
              <a:t>학년 재학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사교육 관련 직종 경력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컨텐츠 제작팀 팀장 </a:t>
            </a:r>
            <a:r>
              <a:rPr lang="en-US" altLang="ko-KR" dirty="0"/>
              <a:t>2</a:t>
            </a:r>
            <a:r>
              <a:rPr lang="ko-KR" altLang="en-US" dirty="0"/>
              <a:t>년 </a:t>
            </a:r>
            <a:r>
              <a:rPr lang="en-US" altLang="ko-KR" dirty="0"/>
              <a:t>=&gt; </a:t>
            </a:r>
            <a:r>
              <a:rPr lang="ko-KR" altLang="en-US" dirty="0"/>
              <a:t>개발팀 </a:t>
            </a:r>
            <a:r>
              <a:rPr lang="en-US" altLang="ko-KR" dirty="0"/>
              <a:t>2</a:t>
            </a:r>
            <a:r>
              <a:rPr lang="ko-KR" altLang="en-US" dirty="0"/>
              <a:t>년</a:t>
            </a:r>
          </a:p>
        </p:txBody>
      </p:sp>
      <p:pic>
        <p:nvPicPr>
          <p:cNvPr id="4" name="Picture 0">
            <a:extLst>
              <a:ext uri="{FF2B5EF4-FFF2-40B4-BE49-F238E27FC236}">
                <a16:creationId xmlns:a16="http://schemas.microsoft.com/office/drawing/2014/main" id="{3206D322-AD2E-2FF6-487C-02DEE860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55"/>
          <a:stretch>
            <a:fillRect/>
          </a:stretch>
        </p:blipFill>
        <p:spPr>
          <a:xfrm>
            <a:off x="5745016" y="4122665"/>
            <a:ext cx="6040583" cy="26094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Team QANDA | 콴다 회사소개">
            <a:extLst>
              <a:ext uri="{FF2B5EF4-FFF2-40B4-BE49-F238E27FC236}">
                <a16:creationId xmlns:a16="http://schemas.microsoft.com/office/drawing/2014/main" id="{7750173B-B732-55FA-D52E-6CA49CDC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1" y="4185925"/>
            <a:ext cx="4865253" cy="25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6153-8CAE-495E-9003-F5F0EBB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단어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CC95-978C-6D66-7599-2679508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컨텐츠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모의고사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, N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바탕체" panose="02030609000101010101" pitchFamily="17" charset="-127"/>
                <a:ea typeface="바탕체" panose="02030609000101010101" pitchFamily="17" charset="-127"/>
              </a:rPr>
              <a:t>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8106F-7265-C1BF-03BD-11A47AE1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4" y="2633057"/>
            <a:ext cx="5141686" cy="342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A92A88-4CE8-FBE8-3D74-0F40090A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96" y="1142319"/>
            <a:ext cx="4782790" cy="4918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0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254631-70DB-E436-B830-7E63AE76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1331793"/>
            <a:ext cx="9568873" cy="537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321309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519911-907D-58FE-0C77-C88C4F0B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450109"/>
            <a:ext cx="8961710" cy="4995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2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라이브러리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51FA9-6B55-A3D2-1F3A-6D589B7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447499"/>
            <a:ext cx="8594389" cy="4787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4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설계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538E63-5DF9-2088-0B85-2591BD7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995"/>
            <a:ext cx="10515600" cy="5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환경 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09F92-6702-2CCF-DC0C-9204C67A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42789"/>
            <a:ext cx="10058400" cy="56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추출 및 </a:t>
            </a:r>
            <a:r>
              <a:rPr lang="ko-KR" altLang="en-US" dirty="0" err="1"/>
              <a:t>전처리</a:t>
            </a:r>
            <a:r>
              <a:rPr lang="ko-KR" altLang="en-US" dirty="0"/>
              <a:t>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2E167-01FF-A026-89BB-BCBDB209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84" y="1598328"/>
            <a:ext cx="9578831" cy="52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144</Words>
  <Application>Microsoft Office PowerPoint</Application>
  <PresentationFormat>와이드스크린</PresentationFormat>
  <Paragraphs>27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AppleSDGothicNeo</vt:lpstr>
      <vt:lpstr>맑은 고딕</vt:lpstr>
      <vt:lpstr>바탕체</vt:lpstr>
      <vt:lpstr>함초롬바탕</vt:lpstr>
      <vt:lpstr>Arial</vt:lpstr>
      <vt:lpstr>Office 테마</vt:lpstr>
      <vt:lpstr>PowerPoint 프레젠테이션</vt:lpstr>
      <vt:lpstr>자기 소개 및 동기</vt:lpstr>
      <vt:lpstr>단어 정의</vt:lpstr>
      <vt:lpstr>서비스 개요</vt:lpstr>
      <vt:lpstr>서비스 개요</vt:lpstr>
      <vt:lpstr>라이브러리 개요</vt:lpstr>
      <vt:lpstr>시스템 설계</vt:lpstr>
      <vt:lpstr>환경 요소</vt:lpstr>
      <vt:lpstr>데이터 추출 및 전처리 작업</vt:lpstr>
      <vt:lpstr>데이터 추출 및 전처리 작업</vt:lpstr>
      <vt:lpstr>데이터 추출 및 전처리 작업</vt:lpstr>
      <vt:lpstr>CNN 모델</vt:lpstr>
      <vt:lpstr>CNN 모델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4</cp:revision>
  <dcterms:created xsi:type="dcterms:W3CDTF">2023-03-23T05:33:34Z</dcterms:created>
  <dcterms:modified xsi:type="dcterms:W3CDTF">2023-03-23T07:57:37Z</dcterms:modified>
</cp:coreProperties>
</file>