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48034-6025-406F-ADAA-A1FA25636A81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5D882-4D20-4739-B975-6E03AE3920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565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CNN Model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5D882-4D20-4739-B975-6E03AE39201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125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en-US" altLang="ko-KR" baseline="30000"/>
              <a:t>nd</a:t>
            </a:r>
            <a:r>
              <a:rPr lang="en-US" altLang="ko-KR"/>
              <a:t> Question for Biology 1 of The Korean CSAT 2022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5D882-4D20-4739-B975-6E03AE39201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2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61D557-7CAD-C7B9-077C-9E23BFB55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1F4A11-64A1-91CC-A7FE-9CE3520EB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BA05CF-0D65-F63F-F2B5-11486ACC2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04F4-9ED9-435A-BAD9-01D508E59754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F43BFD-A584-4627-FF8F-07A82E993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429EA1-B771-F835-F202-E2550399B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BDDE-D62A-4C5E-9707-7DA3C5D79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319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86311-67A7-2382-F4CF-DFC67CB7F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817953-559B-19BE-2C47-0D97CE2DD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482262-CE95-6BAC-AFDC-DCD53A240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04F4-9ED9-435A-BAD9-01D508E59754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2DF543-1057-F8DD-EE37-2F345E9A5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A383F2-0071-C7C2-06F0-0E3EC82C7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BDDE-D62A-4C5E-9707-7DA3C5D79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837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EA78696-89DA-A0BC-23C5-E70BDDB6D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A38981-F5EB-622A-ECE6-AF02B3BEA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D998F9-164D-966B-7CCE-B6F663451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04F4-9ED9-435A-BAD9-01D508E59754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FE3B69-D18D-4030-6CAC-1077FF3A7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17E6A4-A29C-83CE-FBF0-1D768D991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BDDE-D62A-4C5E-9707-7DA3C5D79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681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7A4DB1-9BBF-355D-21FC-DEB32F0F0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E52DC1-D525-F039-7D55-2B92E7237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D48D04-5CB9-AFEC-DBA2-252B23ACF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04F4-9ED9-435A-BAD9-01D508E59754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6B7C3D-3B4D-BEE4-F2ED-CBC78441B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648A3A-B15F-6243-36A7-16588B85F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BDDE-D62A-4C5E-9707-7DA3C5D79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047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7AD87-3E1B-E94C-ACB6-A973719E1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F276D8-0208-0EDF-32DE-AA0DC29F4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778375-0C70-1C48-22B5-B39255A0B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04F4-9ED9-435A-BAD9-01D508E59754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7951E9-E831-BA2A-1340-23E3A5B19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94BDA9-4CE2-86F7-FD89-EA573935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BDDE-D62A-4C5E-9707-7DA3C5D79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018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9BEC1-1974-BAE9-A593-A2486E43B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1469DE-1446-B1C8-AC84-39637B60E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DA936C-9513-779F-6DE0-06D968942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FF66CC-8ABB-58C4-E329-C10CE1D2D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04F4-9ED9-435A-BAD9-01D508E59754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B85437-3584-2D20-3E67-71D4EDCA2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DDF7E6-78D1-62E0-1819-4EAC7B8F4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BDDE-D62A-4C5E-9707-7DA3C5D79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131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5027C-C296-718A-62EE-2C9C8B407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D12B59-00EE-4A33-A58B-3C84624EE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EAC407-0946-AA79-D505-A2C1D7A0B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8FEB78-73FE-EB1E-DEA7-126D5258BE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1C5404-58EE-7E78-A557-08807717C1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27C265-F892-B734-5287-88633D3E1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04F4-9ED9-435A-BAD9-01D508E59754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2A3C870-4A5D-BDDF-A77C-D165A31A9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8CCB4E-555F-21C5-8E19-6ACB7A8E0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BDDE-D62A-4C5E-9707-7DA3C5D79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759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5610F-5FEC-9B7E-064E-C09ECBE25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AEC2677-A861-BFB7-C4E3-274F2DA9A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04F4-9ED9-435A-BAD9-01D508E59754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2B2D14-42F9-DBF0-3913-14A996B8A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ED8570-1444-C803-DC98-04C79496C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BDDE-D62A-4C5E-9707-7DA3C5D79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136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764DD4C-D387-6920-1724-2C3009DB6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04F4-9ED9-435A-BAD9-01D508E59754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6DCD8D-5014-8E9B-985D-C173A7AA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36F388-D3F0-1617-6797-BB794CA28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BDDE-D62A-4C5E-9707-7DA3C5D79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193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A9F16-3CAA-5B74-0733-01E2552A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2A4E18-5C2C-983A-7FC9-8F0751D39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1B0BF9-3B98-F410-3B08-0D2F30B40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912D41-98FD-DB3B-C6D2-CBA056BED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04F4-9ED9-435A-BAD9-01D508E59754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F63367-6347-5347-52CB-26B3734E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108967-CABC-0261-8ABB-FDAA286C6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BDDE-D62A-4C5E-9707-7DA3C5D79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8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AFFBF8-87E4-DDF7-580F-15AD380ED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6CFE1F-F597-F9CF-6364-A944F1622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C49B0E-EAFA-9C2C-8105-A09299A98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1E0F73-F63F-FAB8-3932-21648E074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04F4-9ED9-435A-BAD9-01D508E59754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1FEAF1-BCA6-6DC6-C5BF-CA08F1855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871F77-C198-4B13-FD18-82CC1DE9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BDDE-D62A-4C5E-9707-7DA3C5D79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660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DFF3874-EE3B-8FCA-DACF-872CEFDA0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631463-E08B-071B-EAE9-C96ED82F8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E5AC9A-6F01-A23F-A7CA-5461DD66A8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904F4-9ED9-435A-BAD9-01D508E59754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0C41E4-F1F4-30B0-7435-4088C2862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8C26F0-9FBA-4583-057E-B64C838462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7BDDE-D62A-4C5E-9707-7DA3C5D79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294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6DF11FE7-46AB-A844-5358-6B5FB81FC7CE}"/>
              </a:ext>
            </a:extLst>
          </p:cNvPr>
          <p:cNvGrpSpPr/>
          <p:nvPr/>
        </p:nvGrpSpPr>
        <p:grpSpPr>
          <a:xfrm>
            <a:off x="408382" y="681731"/>
            <a:ext cx="11133636" cy="3039656"/>
            <a:chOff x="408382" y="681731"/>
            <a:chExt cx="11133636" cy="3039656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26BD8928-B49A-7B0F-DE18-F2789F75C70E}"/>
                </a:ext>
              </a:extLst>
            </p:cNvPr>
            <p:cNvGrpSpPr/>
            <p:nvPr/>
          </p:nvGrpSpPr>
          <p:grpSpPr>
            <a:xfrm>
              <a:off x="4159097" y="868588"/>
              <a:ext cx="3387012" cy="2136710"/>
              <a:chOff x="4187889" y="1034642"/>
              <a:chExt cx="3387012" cy="2136710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B0480F70-AA95-8788-D03B-59E0462F64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54563" y="1262186"/>
                <a:ext cx="2853664" cy="1681623"/>
              </a:xfrm>
              <a:prstGeom prst="rect">
                <a:avLst/>
              </a:prstGeom>
            </p:spPr>
          </p:pic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D6F60C82-2CD9-B347-34DF-20CD1207583C}"/>
                  </a:ext>
                </a:extLst>
              </p:cNvPr>
              <p:cNvSpPr/>
              <p:nvPr/>
            </p:nvSpPr>
            <p:spPr>
              <a:xfrm>
                <a:off x="4187889" y="1034642"/>
                <a:ext cx="3387012" cy="2136710"/>
              </a:xfrm>
              <a:prstGeom prst="roundRect">
                <a:avLst/>
              </a:prstGeom>
              <a:noFill/>
              <a:ln w="38100">
                <a:solidFill>
                  <a:schemeClr val="tx1">
                    <a:alpha val="67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223928F5-D31C-E473-EFC4-55B18D1D515D}"/>
                </a:ext>
              </a:extLst>
            </p:cNvPr>
            <p:cNvGrpSpPr/>
            <p:nvPr/>
          </p:nvGrpSpPr>
          <p:grpSpPr>
            <a:xfrm>
              <a:off x="954795" y="1142313"/>
              <a:ext cx="1825351" cy="1825351"/>
              <a:chOff x="967838" y="1096132"/>
              <a:chExt cx="1825351" cy="1825351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572AC879-B7C5-8EF0-266C-5A2D0DCC6DC9}"/>
                  </a:ext>
                </a:extLst>
              </p:cNvPr>
              <p:cNvGrpSpPr/>
              <p:nvPr/>
            </p:nvGrpSpPr>
            <p:grpSpPr>
              <a:xfrm>
                <a:off x="967838" y="1096132"/>
                <a:ext cx="1215751" cy="1215751"/>
                <a:chOff x="1095847" y="1315013"/>
                <a:chExt cx="1215751" cy="1215751"/>
              </a:xfrm>
            </p:grpSpPr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4046E816-4A37-BDAE-454C-9D27CFA9BDA1}"/>
                    </a:ext>
                  </a:extLst>
                </p:cNvPr>
                <p:cNvSpPr/>
                <p:nvPr/>
              </p:nvSpPr>
              <p:spPr>
                <a:xfrm>
                  <a:off x="1228436" y="1315013"/>
                  <a:ext cx="923637" cy="121575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7" name="Picture 6" descr="Json 파일 - 무료 상호 작용개 아이콘">
                  <a:extLst>
                    <a:ext uri="{FF2B5EF4-FFF2-40B4-BE49-F238E27FC236}">
                      <a16:creationId xmlns:a16="http://schemas.microsoft.com/office/drawing/2014/main" id="{7589F61D-0F5A-B86C-CD28-5F431233749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95847" y="1315013"/>
                  <a:ext cx="1215751" cy="121575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550118E5-0B3B-E610-BC92-0BB384BF0DA1}"/>
                  </a:ext>
                </a:extLst>
              </p:cNvPr>
              <p:cNvGrpSpPr/>
              <p:nvPr/>
            </p:nvGrpSpPr>
            <p:grpSpPr>
              <a:xfrm>
                <a:off x="1120238" y="1248532"/>
                <a:ext cx="1215751" cy="1215751"/>
                <a:chOff x="1095847" y="1315013"/>
                <a:chExt cx="1215751" cy="1215751"/>
              </a:xfrm>
            </p:grpSpPr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414BBC72-5979-0629-6CF7-01957CF91E27}"/>
                    </a:ext>
                  </a:extLst>
                </p:cNvPr>
                <p:cNvSpPr/>
                <p:nvPr/>
              </p:nvSpPr>
              <p:spPr>
                <a:xfrm>
                  <a:off x="1228436" y="1315013"/>
                  <a:ext cx="923637" cy="121575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13" name="Picture 6" descr="Json 파일 - 무료 상호 작용개 아이콘">
                  <a:extLst>
                    <a:ext uri="{FF2B5EF4-FFF2-40B4-BE49-F238E27FC236}">
                      <a16:creationId xmlns:a16="http://schemas.microsoft.com/office/drawing/2014/main" id="{245D9DF4-2D84-CFED-9992-B29967C0774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95847" y="1315013"/>
                  <a:ext cx="1215751" cy="121575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17411455-F011-23F6-B581-5A3A0B41AB21}"/>
                  </a:ext>
                </a:extLst>
              </p:cNvPr>
              <p:cNvGrpSpPr/>
              <p:nvPr/>
            </p:nvGrpSpPr>
            <p:grpSpPr>
              <a:xfrm>
                <a:off x="1272638" y="1400932"/>
                <a:ext cx="1215751" cy="1215751"/>
                <a:chOff x="1095847" y="1315013"/>
                <a:chExt cx="1215751" cy="1215751"/>
              </a:xfrm>
            </p:grpSpPr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8FB420C0-A535-359F-44C7-435665C12AA0}"/>
                    </a:ext>
                  </a:extLst>
                </p:cNvPr>
                <p:cNvSpPr/>
                <p:nvPr/>
              </p:nvSpPr>
              <p:spPr>
                <a:xfrm>
                  <a:off x="1228436" y="1315013"/>
                  <a:ext cx="923637" cy="121575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16" name="Picture 6" descr="Json 파일 - 무료 상호 작용개 아이콘">
                  <a:extLst>
                    <a:ext uri="{FF2B5EF4-FFF2-40B4-BE49-F238E27FC236}">
                      <a16:creationId xmlns:a16="http://schemas.microsoft.com/office/drawing/2014/main" id="{32F5E519-42E0-67DC-797A-2EBCD7C76EA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95847" y="1315013"/>
                  <a:ext cx="1215751" cy="121575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AB9ADBB1-C64A-BDD1-8CB0-65E2BB5C20E8}"/>
                  </a:ext>
                </a:extLst>
              </p:cNvPr>
              <p:cNvGrpSpPr/>
              <p:nvPr/>
            </p:nvGrpSpPr>
            <p:grpSpPr>
              <a:xfrm>
                <a:off x="1425038" y="1553332"/>
                <a:ext cx="1215751" cy="1215751"/>
                <a:chOff x="1095847" y="1315013"/>
                <a:chExt cx="1215751" cy="1215751"/>
              </a:xfrm>
            </p:grpSpPr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E558D43B-7B83-2A61-1C33-791A6BA24694}"/>
                    </a:ext>
                  </a:extLst>
                </p:cNvPr>
                <p:cNvSpPr/>
                <p:nvPr/>
              </p:nvSpPr>
              <p:spPr>
                <a:xfrm>
                  <a:off x="1228436" y="1315013"/>
                  <a:ext cx="923637" cy="121575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19" name="Picture 6" descr="Json 파일 - 무료 상호 작용개 아이콘">
                  <a:extLst>
                    <a:ext uri="{FF2B5EF4-FFF2-40B4-BE49-F238E27FC236}">
                      <a16:creationId xmlns:a16="http://schemas.microsoft.com/office/drawing/2014/main" id="{E0427F26-396D-05A3-85F0-6B0DB7F7AB3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95847" y="1315013"/>
                  <a:ext cx="1215751" cy="121575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E8D584E7-A400-C284-D3AC-018A90FAC2AD}"/>
                  </a:ext>
                </a:extLst>
              </p:cNvPr>
              <p:cNvGrpSpPr/>
              <p:nvPr/>
            </p:nvGrpSpPr>
            <p:grpSpPr>
              <a:xfrm>
                <a:off x="1577438" y="1705732"/>
                <a:ext cx="1215751" cy="1215751"/>
                <a:chOff x="1095847" y="1315013"/>
                <a:chExt cx="1215751" cy="1215751"/>
              </a:xfrm>
            </p:grpSpPr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A65649BF-06F3-7A8C-6C04-226F0B95774B}"/>
                    </a:ext>
                  </a:extLst>
                </p:cNvPr>
                <p:cNvSpPr/>
                <p:nvPr/>
              </p:nvSpPr>
              <p:spPr>
                <a:xfrm>
                  <a:off x="1228436" y="1315013"/>
                  <a:ext cx="923637" cy="121575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22" name="Picture 6" descr="Json 파일 - 무료 상호 작용개 아이콘">
                  <a:extLst>
                    <a:ext uri="{FF2B5EF4-FFF2-40B4-BE49-F238E27FC236}">
                      <a16:creationId xmlns:a16="http://schemas.microsoft.com/office/drawing/2014/main" id="{66C908FB-F4A9-0C73-8D48-6732558A4B3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95847" y="1315013"/>
                  <a:ext cx="1215751" cy="121575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0BFE3C84-6BB6-08EC-542C-57BE1AE795D2}"/>
                </a:ext>
              </a:extLst>
            </p:cNvPr>
            <p:cNvGrpSpPr/>
            <p:nvPr/>
          </p:nvGrpSpPr>
          <p:grpSpPr>
            <a:xfrm>
              <a:off x="8870482" y="681731"/>
              <a:ext cx="2671536" cy="2335175"/>
              <a:chOff x="8495228" y="593960"/>
              <a:chExt cx="2671536" cy="2790957"/>
            </a:xfrm>
          </p:grpSpPr>
          <p:sp>
            <p:nvSpPr>
              <p:cNvPr id="23" name="왼쪽 중괄호 22">
                <a:extLst>
                  <a:ext uri="{FF2B5EF4-FFF2-40B4-BE49-F238E27FC236}">
                    <a16:creationId xmlns:a16="http://schemas.microsoft.com/office/drawing/2014/main" id="{59B38BF3-6387-4779-63D2-A42C88A26B38}"/>
                  </a:ext>
                </a:extLst>
              </p:cNvPr>
              <p:cNvSpPr/>
              <p:nvPr/>
            </p:nvSpPr>
            <p:spPr>
              <a:xfrm>
                <a:off x="8495228" y="859327"/>
                <a:ext cx="424873" cy="2466737"/>
              </a:xfrm>
              <a:prstGeom prst="leftBrace">
                <a:avLst>
                  <a:gd name="adj1" fmla="val 32246"/>
                  <a:gd name="adj2" fmla="val 50000"/>
                </a:avLst>
              </a:prstGeom>
              <a:ln w="38100">
                <a:solidFill>
                  <a:schemeClr val="tx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F07D806-E587-733C-7FF4-3DE6A60724FD}"/>
                  </a:ext>
                </a:extLst>
              </p:cNvPr>
              <p:cNvSpPr txBox="1"/>
              <p:nvPr/>
            </p:nvSpPr>
            <p:spPr>
              <a:xfrm>
                <a:off x="9012465" y="593960"/>
                <a:ext cx="2154299" cy="27909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000"/>
                  <a:t>[0]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/>
                  <a:t>[1]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/>
                  <a:t>[2]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/>
                  <a:t>[3]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/>
                  <a:t>[4]</a:t>
                </a:r>
                <a:endParaRPr lang="ko-KR" altLang="en-US" sz="2000"/>
              </a:p>
            </p:txBody>
          </p:sp>
        </p:grp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5359FDA2-1BD0-5579-6FC4-406CD7F0CA41}"/>
                </a:ext>
              </a:extLst>
            </p:cNvPr>
            <p:cNvCxnSpPr>
              <a:cxnSpLocks/>
            </p:cNvCxnSpPr>
            <p:nvPr/>
          </p:nvCxnSpPr>
          <p:spPr>
            <a:xfrm>
              <a:off x="7767782" y="1936943"/>
              <a:ext cx="881027" cy="0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7DE12FDE-4B5C-C2F5-0238-4082AE2F0A58}"/>
                </a:ext>
              </a:extLst>
            </p:cNvPr>
            <p:cNvCxnSpPr>
              <a:cxnSpLocks/>
            </p:cNvCxnSpPr>
            <p:nvPr/>
          </p:nvCxnSpPr>
          <p:spPr>
            <a:xfrm>
              <a:off x="3001819" y="1863052"/>
              <a:ext cx="881027" cy="0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87F313E-A340-9A80-1E95-23126C73662E}"/>
                </a:ext>
              </a:extLst>
            </p:cNvPr>
            <p:cNvSpPr txBox="1"/>
            <p:nvPr/>
          </p:nvSpPr>
          <p:spPr>
            <a:xfrm>
              <a:off x="4362110" y="3136612"/>
              <a:ext cx="291732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3200"/>
                <a:t>CNN Model</a:t>
              </a:r>
              <a:endParaRPr lang="ko-KR" altLang="en-US" sz="320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1A29B1E-4314-9FFA-06B0-634843FDBC2E}"/>
                </a:ext>
              </a:extLst>
            </p:cNvPr>
            <p:cNvSpPr txBox="1"/>
            <p:nvPr/>
          </p:nvSpPr>
          <p:spPr>
            <a:xfrm>
              <a:off x="8306037" y="3136612"/>
              <a:ext cx="291732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3200"/>
                <a:t>Class</a:t>
              </a:r>
              <a:endParaRPr lang="ko-KR" altLang="en-US" sz="320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169C70A-59E7-0DD0-5FC9-369EF74A8DD8}"/>
                </a:ext>
              </a:extLst>
            </p:cNvPr>
            <p:cNvSpPr txBox="1"/>
            <p:nvPr/>
          </p:nvSpPr>
          <p:spPr>
            <a:xfrm>
              <a:off x="408382" y="3136612"/>
              <a:ext cx="291732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3200"/>
                <a:t>Data</a:t>
              </a:r>
              <a:endParaRPr lang="ko-KR" alt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1438105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1B657E44-2025-69A5-5AF6-73511ACCBB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63" y="686910"/>
            <a:ext cx="5171800" cy="4171416"/>
          </a:xfr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C83C189-44DA-BDAB-4457-C6DC071DA832}"/>
              </a:ext>
            </a:extLst>
          </p:cNvPr>
          <p:cNvSpPr/>
          <p:nvPr/>
        </p:nvSpPr>
        <p:spPr>
          <a:xfrm>
            <a:off x="1019392" y="783392"/>
            <a:ext cx="4919590" cy="814499"/>
          </a:xfrm>
          <a:prstGeom prst="roundRect">
            <a:avLst/>
          </a:prstGeom>
          <a:solidFill>
            <a:schemeClr val="tx1">
              <a:alpha val="34000"/>
            </a:schemeClr>
          </a:solidFill>
          <a:ln w="38100">
            <a:solidFill>
              <a:schemeClr val="accent1">
                <a:shade val="1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8F7341-27AA-60C7-DA0D-E89C995D3E8A}"/>
              </a:ext>
            </a:extLst>
          </p:cNvPr>
          <p:cNvSpPr txBox="1"/>
          <p:nvPr/>
        </p:nvSpPr>
        <p:spPr>
          <a:xfrm>
            <a:off x="853663" y="348356"/>
            <a:ext cx="52964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/>
              <a:t>2</a:t>
            </a:r>
            <a:r>
              <a:rPr lang="en-US" altLang="ko-KR" sz="1600" baseline="30000"/>
              <a:t>nd</a:t>
            </a:r>
            <a:r>
              <a:rPr lang="en-US" altLang="ko-KR" sz="1600"/>
              <a:t> Question for Biology 1 of The Korean CSAT 2022</a:t>
            </a:r>
            <a:endParaRPr lang="ko-KR" altLang="en-US" sz="160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A445E84-8B61-7C0E-8AD4-CEC76E0707E3}"/>
              </a:ext>
            </a:extLst>
          </p:cNvPr>
          <p:cNvCxnSpPr>
            <a:cxnSpLocks/>
          </p:cNvCxnSpPr>
          <p:nvPr/>
        </p:nvCxnSpPr>
        <p:spPr>
          <a:xfrm>
            <a:off x="6290946" y="1564806"/>
            <a:ext cx="2049709" cy="1207812"/>
          </a:xfrm>
          <a:prstGeom prst="straightConnector1">
            <a:avLst/>
          </a:prstGeom>
          <a:ln w="635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왼쪽 중괄호 9">
            <a:extLst>
              <a:ext uri="{FF2B5EF4-FFF2-40B4-BE49-F238E27FC236}">
                <a16:creationId xmlns:a16="http://schemas.microsoft.com/office/drawing/2014/main" id="{53A3E94D-B21C-1F47-9640-B434BA585784}"/>
              </a:ext>
            </a:extLst>
          </p:cNvPr>
          <p:cNvSpPr/>
          <p:nvPr/>
        </p:nvSpPr>
        <p:spPr>
          <a:xfrm>
            <a:off x="7915783" y="2666851"/>
            <a:ext cx="424873" cy="2063902"/>
          </a:xfrm>
          <a:prstGeom prst="leftBrace">
            <a:avLst>
              <a:gd name="adj1" fmla="val 32246"/>
              <a:gd name="adj2" fmla="val 50000"/>
            </a:avLst>
          </a:prstGeom>
          <a:ln w="38100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C362D9-922C-5F27-1736-C93EC8391DEA}"/>
              </a:ext>
            </a:extLst>
          </p:cNvPr>
          <p:cNvSpPr txBox="1"/>
          <p:nvPr/>
        </p:nvSpPr>
        <p:spPr>
          <a:xfrm>
            <a:off x="8433020" y="2444820"/>
            <a:ext cx="2154299" cy="23351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/>
              <a:t>[0]</a:t>
            </a:r>
          </a:p>
          <a:p>
            <a:pPr>
              <a:lnSpc>
                <a:spcPct val="150000"/>
              </a:lnSpc>
            </a:pPr>
            <a:r>
              <a:rPr lang="en-US" altLang="ko-KR" sz="2000"/>
              <a:t>[1]</a:t>
            </a:r>
          </a:p>
          <a:p>
            <a:pPr>
              <a:lnSpc>
                <a:spcPct val="150000"/>
              </a:lnSpc>
            </a:pPr>
            <a:r>
              <a:rPr lang="en-US" altLang="ko-KR" sz="2000"/>
              <a:t>[2]</a:t>
            </a:r>
          </a:p>
          <a:p>
            <a:pPr>
              <a:lnSpc>
                <a:spcPct val="150000"/>
              </a:lnSpc>
            </a:pPr>
            <a:r>
              <a:rPr lang="en-US" altLang="ko-KR" sz="2000"/>
              <a:t>[3]</a:t>
            </a:r>
          </a:p>
          <a:p>
            <a:pPr>
              <a:lnSpc>
                <a:spcPct val="150000"/>
              </a:lnSpc>
            </a:pPr>
            <a:r>
              <a:rPr lang="en-US" altLang="ko-KR" sz="2000"/>
              <a:t>[4]</a:t>
            </a:r>
            <a:endParaRPr lang="ko-KR" altLang="en-US" sz="20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746768-C0BF-A15B-C53C-AD777F7A6FAC}"/>
              </a:ext>
            </a:extLst>
          </p:cNvPr>
          <p:cNvSpPr txBox="1"/>
          <p:nvPr/>
        </p:nvSpPr>
        <p:spPr>
          <a:xfrm>
            <a:off x="7051600" y="1995054"/>
            <a:ext cx="29173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/>
              <a:t>Class</a:t>
            </a:r>
            <a:endParaRPr lang="ko-KR" altLang="en-US" sz="32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F9FDBD-D767-CF69-79AE-18F7B96091D3}"/>
              </a:ext>
            </a:extLst>
          </p:cNvPr>
          <p:cNvSpPr txBox="1"/>
          <p:nvPr/>
        </p:nvSpPr>
        <p:spPr>
          <a:xfrm>
            <a:off x="6937409" y="893009"/>
            <a:ext cx="29173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/>
              <a:t>Text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576E793-9A4C-8399-19BD-AF63E9BF9C8C}"/>
              </a:ext>
            </a:extLst>
          </p:cNvPr>
          <p:cNvCxnSpPr>
            <a:cxnSpLocks/>
          </p:cNvCxnSpPr>
          <p:nvPr/>
        </p:nvCxnSpPr>
        <p:spPr>
          <a:xfrm>
            <a:off x="6290946" y="1185396"/>
            <a:ext cx="1550727" cy="0"/>
          </a:xfrm>
          <a:prstGeom prst="straightConnector1">
            <a:avLst/>
          </a:prstGeom>
          <a:ln w="635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634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60</Words>
  <Application>Microsoft Office PowerPoint</Application>
  <PresentationFormat>와이드스크린</PresentationFormat>
  <Paragraphs>20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현섭 심</dc:creator>
  <cp:lastModifiedBy>현섭 심</cp:lastModifiedBy>
  <cp:revision>2</cp:revision>
  <dcterms:created xsi:type="dcterms:W3CDTF">2024-02-16T01:21:30Z</dcterms:created>
  <dcterms:modified xsi:type="dcterms:W3CDTF">2024-02-16T13:10:56Z</dcterms:modified>
</cp:coreProperties>
</file>