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63D00-5553-4741-95F4-5F28541DD4F9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83066-A07A-44BC-A717-159071B8E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967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3066-A07A-44BC-A717-159071B8E1B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25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B4473-81C3-FE30-1A9A-3EDF14111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5C0E0C-1F3B-CDC2-23A8-7F2C06C4F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55FBA7-FD47-0670-FE52-0F76AD10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2703-8653-403D-BC2E-AE9027C97B91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E36DF-92B2-6D8E-2C1C-325201EC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0012E-77DF-9A85-2655-0E4AA299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8607-8D8A-4FAC-B346-417718B70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89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C27D6-6806-0824-1E2A-C160B0A1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DFBF07-98A7-9CB5-6C7F-26109E33D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B31BF-0EDF-0393-5AE3-2CF321D1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2703-8653-403D-BC2E-AE9027C97B91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5A2E5-A570-9B25-5941-64C23907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948EB-D2BB-C5A5-B9A7-AEECEC3F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8607-8D8A-4FAC-B346-417718B70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6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02C9A3-9C32-35AB-B43A-27E640D2E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CB5C5C-C019-8ABA-17FF-CA446293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D47E8-DF97-22FB-9B41-069D5A69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2703-8653-403D-BC2E-AE9027C97B91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8326F-BAF2-8C39-9181-743967C1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861353-63BE-9DEC-904F-043A68BA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8607-8D8A-4FAC-B346-417718B70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89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E9655-B9C4-335D-5668-93145D19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57109-8B1A-CF26-B40D-3B79516C2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912E2-CE5D-B32E-2B3F-8313AFC4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2703-8653-403D-BC2E-AE9027C97B91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2D7A7-2E45-46D0-5F6E-291DC975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0B4A8-3696-F043-BC24-D8494442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8607-8D8A-4FAC-B346-417718B70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5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BA6BA-A13C-F86B-F038-DE8715E0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447C30-8905-DAC4-45F1-B9758505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5AB09-365A-E4AC-20FC-B4915756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2703-8653-403D-BC2E-AE9027C97B91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63330-C1F1-926F-E9F7-B1DA95A3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2489E-87A8-61AF-46E8-867D49A3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8607-8D8A-4FAC-B346-417718B70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8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83545-B70B-268C-E67C-B2019C52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7C581-B89D-822D-A006-6A1151AFC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7D3398-7AF2-BD44-93A0-2F990F3A8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EDA9A-9506-B4FB-6B5B-7CDCDAF9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2703-8653-403D-BC2E-AE9027C97B91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A050F9-97B4-2887-0E89-F95F27D6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8B90E5-7275-BF8E-D272-65DE5276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8607-8D8A-4FAC-B346-417718B70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4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C8003-8BBA-8A46-644B-131E3C00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D3C2D-974F-48E8-1E2C-970532D2E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874552-6D19-4CFB-FCD7-CE8B5FCFC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EDCE70-7289-BED5-34E3-6B46B5231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57315E-E804-F6AB-08EC-6F2FE4895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8705BF-8043-C8F5-E1A9-EFF7CE38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2703-8653-403D-BC2E-AE9027C97B91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821F73-41E7-8187-1554-DCCE7897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C90688-97FD-A3EE-BD07-2F5B6E9D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8607-8D8A-4FAC-B346-417718B70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4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4612A-A1D9-BF81-0BBF-C2308885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7859E4-997C-9A1A-B0EE-FEA184EB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2703-8653-403D-BC2E-AE9027C97B91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107B90-997F-73F3-0710-BEAD7CEB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0B3E36-0291-D0CB-B543-7B3D10F5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8607-8D8A-4FAC-B346-417718B70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1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3CD31D-7DD3-7DBC-F3D4-BAA61F78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2703-8653-403D-BC2E-AE9027C97B91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388ACF-26BA-4362-B354-A5B81CB2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BDFBBC-6949-8A85-5CE3-D2CFA97C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8607-8D8A-4FAC-B346-417718B70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24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C9A6B-070B-70A0-D0F1-64BD0BE8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BCFD1-AA57-891D-94CB-2C594CB8B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3E34AE-D060-BF0C-0D3B-5459C7E6F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68A2E3-95A6-2E69-096B-07960964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2703-8653-403D-BC2E-AE9027C97B91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963F2B-F89E-02D3-F8CA-92DE4338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AEAEEF-86CB-B96F-3206-3567A838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8607-8D8A-4FAC-B346-417718B70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32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5C53C-CF24-519B-50F0-9B2EA963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A3DD45-0FEA-D13F-EB99-6997678EC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524190-7869-4A73-4400-4ED71A717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57602C-9FA6-A81B-4D6A-AAFDB5A1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2703-8653-403D-BC2E-AE9027C97B91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D3382-12E6-0845-E417-1E9B7822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C7909-173D-FCC6-BB2E-3EA641F8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8607-8D8A-4FAC-B346-417718B70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8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54385C-6B86-2075-9F53-1186B352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11C8C1-E4A4-3DC1-313A-F2C40CE49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92EE9-E02E-9646-0734-0EA01D7CC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62703-8653-403D-BC2E-AE9027C97B91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3AEF7-5CC1-E921-14C2-0D33A9E82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6463E-53BE-429E-E89F-78D150518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F8607-8D8A-4FAC-B346-417718B70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5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4FA13B3-EF24-469C-51A4-4DC680C5C8B2}"/>
              </a:ext>
            </a:extLst>
          </p:cNvPr>
          <p:cNvSpPr/>
          <p:nvPr/>
        </p:nvSpPr>
        <p:spPr>
          <a:xfrm>
            <a:off x="8569234" y="3992880"/>
            <a:ext cx="3081407" cy="1978908"/>
          </a:xfrm>
          <a:prstGeom prst="roundRect">
            <a:avLst/>
          </a:prstGeom>
          <a:noFill/>
          <a:ln w="38100">
            <a:solidFill>
              <a:schemeClr val="tx1">
                <a:alpha val="67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Advanced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A7FF5EA-00CA-2EDB-6388-8863DCCD300F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>
            <a:off x="6826162" y="1072961"/>
            <a:ext cx="2821303" cy="1575166"/>
          </a:xfrm>
          <a:prstGeom prst="straightConnector1">
            <a:avLst/>
          </a:prstGeom>
          <a:ln w="38100">
            <a:solidFill>
              <a:schemeClr val="tx1">
                <a:alpha val="67000"/>
              </a:schemeClr>
            </a:solidFill>
            <a:prstDash val="lg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9E88D73-B4AF-0E48-4C0C-1221253F3FC8}"/>
              </a:ext>
            </a:extLst>
          </p:cNvPr>
          <p:cNvGrpSpPr/>
          <p:nvPr/>
        </p:nvGrpSpPr>
        <p:grpSpPr>
          <a:xfrm>
            <a:off x="874937" y="225881"/>
            <a:ext cx="1380309" cy="1651320"/>
            <a:chOff x="78103" y="343445"/>
            <a:chExt cx="1380309" cy="165132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223DE07-473F-7C00-5EE5-0614DDEF9405}"/>
                </a:ext>
              </a:extLst>
            </p:cNvPr>
            <p:cNvGrpSpPr/>
            <p:nvPr/>
          </p:nvGrpSpPr>
          <p:grpSpPr>
            <a:xfrm>
              <a:off x="304253" y="343445"/>
              <a:ext cx="928010" cy="1141366"/>
              <a:chOff x="304253" y="343445"/>
              <a:chExt cx="928010" cy="1141366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86D99A01-9071-CB73-0F58-235F43BB300C}"/>
                  </a:ext>
                </a:extLst>
              </p:cNvPr>
              <p:cNvSpPr/>
              <p:nvPr/>
            </p:nvSpPr>
            <p:spPr>
              <a:xfrm>
                <a:off x="510539" y="343445"/>
                <a:ext cx="534489" cy="524693"/>
              </a:xfrm>
              <a:prstGeom prst="ellipse">
                <a:avLst/>
              </a:prstGeom>
              <a:noFill/>
              <a:ln w="38100">
                <a:solidFill>
                  <a:schemeClr val="tx1">
                    <a:alpha val="6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순서도: 지연 5">
                <a:extLst>
                  <a:ext uri="{FF2B5EF4-FFF2-40B4-BE49-F238E27FC236}">
                    <a16:creationId xmlns:a16="http://schemas.microsoft.com/office/drawing/2014/main" id="{A7136299-9057-DCFD-17C1-FB73BA85DA69}"/>
                  </a:ext>
                </a:extLst>
              </p:cNvPr>
              <p:cNvSpPr/>
              <p:nvPr/>
            </p:nvSpPr>
            <p:spPr>
              <a:xfrm rot="16200000">
                <a:off x="505912" y="758460"/>
                <a:ext cx="524692" cy="928010"/>
              </a:xfrm>
              <a:prstGeom prst="flowChartDelay">
                <a:avLst/>
              </a:prstGeom>
              <a:solidFill>
                <a:schemeClr val="tx1">
                  <a:alpha val="34000"/>
                </a:schemeClr>
              </a:solidFill>
              <a:ln w="38100">
                <a:solidFill>
                  <a:schemeClr val="tx1">
                    <a:alpha val="6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409B0C-5B4B-1E81-640C-AD241BB9B048}"/>
                </a:ext>
              </a:extLst>
            </p:cNvPr>
            <p:cNvSpPr txBox="1"/>
            <p:nvPr/>
          </p:nvSpPr>
          <p:spPr>
            <a:xfrm>
              <a:off x="78103" y="1533100"/>
              <a:ext cx="138030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/>
                <a:t>User</a:t>
              </a:r>
              <a:endParaRPr lang="ko-KR" altLang="en-US" sz="2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28AC3B-F460-A998-4D1B-1B208BB533D2}"/>
              </a:ext>
            </a:extLst>
          </p:cNvPr>
          <p:cNvGrpSpPr/>
          <p:nvPr/>
        </p:nvGrpSpPr>
        <p:grpSpPr>
          <a:xfrm>
            <a:off x="1574617" y="2764429"/>
            <a:ext cx="1380309" cy="1897541"/>
            <a:chOff x="78103" y="343445"/>
            <a:chExt cx="1380309" cy="1897541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A00C7FB-CB4F-95AD-D4AA-6C8A4F53422F}"/>
                </a:ext>
              </a:extLst>
            </p:cNvPr>
            <p:cNvGrpSpPr/>
            <p:nvPr/>
          </p:nvGrpSpPr>
          <p:grpSpPr>
            <a:xfrm>
              <a:off x="304253" y="343445"/>
              <a:ext cx="928010" cy="1141366"/>
              <a:chOff x="304253" y="343445"/>
              <a:chExt cx="928010" cy="1141366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A92EED5-E47F-815B-262E-F61FDDF7BFD8}"/>
                  </a:ext>
                </a:extLst>
              </p:cNvPr>
              <p:cNvSpPr/>
              <p:nvPr/>
            </p:nvSpPr>
            <p:spPr>
              <a:xfrm>
                <a:off x="510539" y="343445"/>
                <a:ext cx="534489" cy="524693"/>
              </a:xfrm>
              <a:prstGeom prst="ellipse">
                <a:avLst/>
              </a:prstGeom>
              <a:noFill/>
              <a:ln w="38100">
                <a:solidFill>
                  <a:schemeClr val="tx1">
                    <a:alpha val="6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순서도: 지연 24">
                <a:extLst>
                  <a:ext uri="{FF2B5EF4-FFF2-40B4-BE49-F238E27FC236}">
                    <a16:creationId xmlns:a16="http://schemas.microsoft.com/office/drawing/2014/main" id="{BE474C67-84C2-C8EA-D428-E31062E27F09}"/>
                  </a:ext>
                </a:extLst>
              </p:cNvPr>
              <p:cNvSpPr/>
              <p:nvPr/>
            </p:nvSpPr>
            <p:spPr>
              <a:xfrm rot="16200000">
                <a:off x="505912" y="758460"/>
                <a:ext cx="524692" cy="928010"/>
              </a:xfrm>
              <a:prstGeom prst="flowChartDelay">
                <a:avLst/>
              </a:prstGeom>
              <a:solidFill>
                <a:schemeClr val="tx1">
                  <a:alpha val="34000"/>
                </a:schemeClr>
              </a:solidFill>
              <a:ln w="38100">
                <a:solidFill>
                  <a:schemeClr val="tx1">
                    <a:alpha val="6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78E392-C8E8-99E0-B780-332DC7DE4994}"/>
                </a:ext>
              </a:extLst>
            </p:cNvPr>
            <p:cNvSpPr txBox="1"/>
            <p:nvPr/>
          </p:nvSpPr>
          <p:spPr>
            <a:xfrm>
              <a:off x="78103" y="1533100"/>
              <a:ext cx="138030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/>
                <a:t>Content Staff</a:t>
              </a:r>
              <a:endParaRPr lang="ko-KR" altLang="en-US" sz="20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70F7344-A526-7283-FD27-B8E6F3C4BE3E}"/>
              </a:ext>
            </a:extLst>
          </p:cNvPr>
          <p:cNvGrpSpPr/>
          <p:nvPr/>
        </p:nvGrpSpPr>
        <p:grpSpPr>
          <a:xfrm>
            <a:off x="126275" y="2764429"/>
            <a:ext cx="1380309" cy="1589765"/>
            <a:chOff x="78103" y="343445"/>
            <a:chExt cx="1380309" cy="1589765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3882F29-9995-5750-95AA-CC6DBD6066CC}"/>
                </a:ext>
              </a:extLst>
            </p:cNvPr>
            <p:cNvGrpSpPr/>
            <p:nvPr/>
          </p:nvGrpSpPr>
          <p:grpSpPr>
            <a:xfrm>
              <a:off x="304253" y="343445"/>
              <a:ext cx="928010" cy="1141366"/>
              <a:chOff x="304253" y="343445"/>
              <a:chExt cx="928010" cy="1141366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540494FD-7766-CFAF-B93E-62B0DAF56ECF}"/>
                  </a:ext>
                </a:extLst>
              </p:cNvPr>
              <p:cNvSpPr/>
              <p:nvPr/>
            </p:nvSpPr>
            <p:spPr>
              <a:xfrm>
                <a:off x="510539" y="343445"/>
                <a:ext cx="534489" cy="524693"/>
              </a:xfrm>
              <a:prstGeom prst="ellipse">
                <a:avLst/>
              </a:prstGeom>
              <a:noFill/>
              <a:ln w="38100">
                <a:solidFill>
                  <a:schemeClr val="tx1">
                    <a:alpha val="6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순서도: 지연 29">
                <a:extLst>
                  <a:ext uri="{FF2B5EF4-FFF2-40B4-BE49-F238E27FC236}">
                    <a16:creationId xmlns:a16="http://schemas.microsoft.com/office/drawing/2014/main" id="{33DAB440-EC7F-10E6-E96E-ADBF2C5E4344}"/>
                  </a:ext>
                </a:extLst>
              </p:cNvPr>
              <p:cNvSpPr/>
              <p:nvPr/>
            </p:nvSpPr>
            <p:spPr>
              <a:xfrm rot="16200000">
                <a:off x="505912" y="758460"/>
                <a:ext cx="524692" cy="928010"/>
              </a:xfrm>
              <a:prstGeom prst="flowChartDelay">
                <a:avLst/>
              </a:prstGeom>
              <a:solidFill>
                <a:schemeClr val="tx1">
                  <a:alpha val="34000"/>
                </a:schemeClr>
              </a:solidFill>
              <a:ln w="38100">
                <a:solidFill>
                  <a:schemeClr val="tx1">
                    <a:alpha val="6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897C37-E431-5884-9A7A-A1B6B201F732}"/>
                </a:ext>
              </a:extLst>
            </p:cNvPr>
            <p:cNvSpPr txBox="1"/>
            <p:nvPr/>
          </p:nvSpPr>
          <p:spPr>
            <a:xfrm>
              <a:off x="78103" y="1533100"/>
              <a:ext cx="138030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/>
                <a:t>Customer</a:t>
              </a:r>
              <a:endParaRPr lang="ko-KR" altLang="en-US" sz="2000" dirty="0"/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3B9D711-D843-6793-B1BC-199E529DDAC7}"/>
              </a:ext>
            </a:extLst>
          </p:cNvPr>
          <p:cNvCxnSpPr>
            <a:cxnSpLocks/>
          </p:cNvCxnSpPr>
          <p:nvPr/>
        </p:nvCxnSpPr>
        <p:spPr>
          <a:xfrm>
            <a:off x="2264771" y="1072961"/>
            <a:ext cx="2721428" cy="0"/>
          </a:xfrm>
          <a:prstGeom prst="straightConnector1">
            <a:avLst/>
          </a:prstGeom>
          <a:ln w="38100">
            <a:solidFill>
              <a:schemeClr val="tx1">
                <a:alpha val="67000"/>
              </a:schemeClr>
            </a:solidFill>
            <a:prstDash val="solid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D3365D7F-F27A-96F5-003E-2C8C405A7370}"/>
              </a:ext>
            </a:extLst>
          </p:cNvPr>
          <p:cNvSpPr/>
          <p:nvPr/>
        </p:nvSpPr>
        <p:spPr>
          <a:xfrm>
            <a:off x="5002258" y="474927"/>
            <a:ext cx="1823904" cy="11960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Editor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이용한다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2627FA9-3BB7-A9E9-99AA-DB39A122C306}"/>
              </a:ext>
            </a:extLst>
          </p:cNvPr>
          <p:cNvSpPr/>
          <p:nvPr/>
        </p:nvSpPr>
        <p:spPr>
          <a:xfrm>
            <a:off x="9647465" y="2138830"/>
            <a:ext cx="1534341" cy="101859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B885-996B-0FCA-C3B6-783D3319005F}"/>
              </a:ext>
            </a:extLst>
          </p:cNvPr>
          <p:cNvSpPr txBox="1"/>
          <p:nvPr/>
        </p:nvSpPr>
        <p:spPr>
          <a:xfrm>
            <a:off x="7425692" y="697192"/>
            <a:ext cx="1823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50" dirty="0"/>
              <a:t>&lt;&lt;include&gt;&gt;</a:t>
            </a:r>
            <a:endParaRPr lang="ko-KR" altLang="en-US" sz="2000" spc="-150" dirty="0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674A9FC7-8F29-B153-35EA-779D83250CED}"/>
              </a:ext>
            </a:extLst>
          </p:cNvPr>
          <p:cNvSpPr/>
          <p:nvPr/>
        </p:nvSpPr>
        <p:spPr>
          <a:xfrm rot="17482364">
            <a:off x="732797" y="2234859"/>
            <a:ext cx="809383" cy="188450"/>
          </a:xfrm>
          <a:prstGeom prst="rightArrow">
            <a:avLst>
              <a:gd name="adj1" fmla="val 9481"/>
              <a:gd name="adj2" fmla="val 79811"/>
            </a:avLst>
          </a:prstGeom>
          <a:solidFill>
            <a:schemeClr val="bg1"/>
          </a:solidFill>
          <a:ln w="25400">
            <a:solidFill>
              <a:schemeClr val="tx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A287B42-6149-326C-8726-5F3330638894}"/>
              </a:ext>
            </a:extLst>
          </p:cNvPr>
          <p:cNvCxnSpPr>
            <a:cxnSpLocks/>
            <a:stCxn id="43" idx="6"/>
            <a:endCxn id="61" idx="2"/>
          </p:cNvCxnSpPr>
          <p:nvPr/>
        </p:nvCxnSpPr>
        <p:spPr>
          <a:xfrm>
            <a:off x="6826162" y="1072961"/>
            <a:ext cx="3101067" cy="166862"/>
          </a:xfrm>
          <a:prstGeom prst="straightConnector1">
            <a:avLst/>
          </a:prstGeom>
          <a:ln w="38100">
            <a:solidFill>
              <a:schemeClr val="tx1">
                <a:alpha val="67000"/>
              </a:schemeClr>
            </a:solidFill>
            <a:prstDash val="lg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1DD4DD8C-43DB-5A89-C91E-F6093F8B7583}"/>
              </a:ext>
            </a:extLst>
          </p:cNvPr>
          <p:cNvSpPr/>
          <p:nvPr/>
        </p:nvSpPr>
        <p:spPr>
          <a:xfrm>
            <a:off x="9927229" y="687584"/>
            <a:ext cx="1704701" cy="110447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회원권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6B7F76-EEE2-FBDF-F0E0-7E1C34BDA2A3}"/>
              </a:ext>
            </a:extLst>
          </p:cNvPr>
          <p:cNvSpPr txBox="1"/>
          <p:nvPr/>
        </p:nvSpPr>
        <p:spPr>
          <a:xfrm>
            <a:off x="7963444" y="1612886"/>
            <a:ext cx="1823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50" dirty="0"/>
              <a:t>&lt;&lt;include&gt;&gt;</a:t>
            </a:r>
            <a:endParaRPr lang="ko-KR" altLang="en-US" sz="2000" spc="-15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C49A615-F55B-343B-D044-DEB3001407BA}"/>
              </a:ext>
            </a:extLst>
          </p:cNvPr>
          <p:cNvCxnSpPr>
            <a:cxnSpLocks/>
            <a:stCxn id="78" idx="0"/>
            <a:endCxn id="43" idx="3"/>
          </p:cNvCxnSpPr>
          <p:nvPr/>
        </p:nvCxnSpPr>
        <p:spPr>
          <a:xfrm flipV="1">
            <a:off x="4068151" y="1495834"/>
            <a:ext cx="1201212" cy="2576208"/>
          </a:xfrm>
          <a:prstGeom prst="straightConnector1">
            <a:avLst/>
          </a:prstGeom>
          <a:ln w="38100">
            <a:solidFill>
              <a:schemeClr val="tx1">
                <a:alpha val="67000"/>
              </a:schemeClr>
            </a:solidFill>
            <a:prstDash val="lg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04422524-F88C-D308-8F8D-02D2F68472AF}"/>
              </a:ext>
            </a:extLst>
          </p:cNvPr>
          <p:cNvSpPr/>
          <p:nvPr/>
        </p:nvSpPr>
        <p:spPr>
          <a:xfrm>
            <a:off x="3075918" y="4072042"/>
            <a:ext cx="1984465" cy="11960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Editor Log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Save-Load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747EABD-951E-927C-0CDE-700A6969A7DC}"/>
              </a:ext>
            </a:extLst>
          </p:cNvPr>
          <p:cNvSpPr txBox="1"/>
          <p:nvPr/>
        </p:nvSpPr>
        <p:spPr>
          <a:xfrm>
            <a:off x="3176110" y="2526885"/>
            <a:ext cx="1823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50" dirty="0"/>
              <a:t>&lt;&lt;include&gt;&gt;</a:t>
            </a:r>
            <a:endParaRPr lang="ko-KR" altLang="en-US" sz="2000" spc="-150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1A6544AC-1748-5049-81F8-BCDB6C9DE7D7}"/>
              </a:ext>
            </a:extLst>
          </p:cNvPr>
          <p:cNvSpPr/>
          <p:nvPr/>
        </p:nvSpPr>
        <p:spPr>
          <a:xfrm>
            <a:off x="4791218" y="5187005"/>
            <a:ext cx="1984465" cy="11960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유형 분류기준 제공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1B80BA1-3AD2-5050-AFFF-86902E8285E7}"/>
              </a:ext>
            </a:extLst>
          </p:cNvPr>
          <p:cNvCxnSpPr>
            <a:cxnSpLocks/>
            <a:stCxn id="84" idx="0"/>
            <a:endCxn id="43" idx="4"/>
          </p:cNvCxnSpPr>
          <p:nvPr/>
        </p:nvCxnSpPr>
        <p:spPr>
          <a:xfrm flipV="1">
            <a:off x="5783451" y="1670994"/>
            <a:ext cx="130759" cy="3516011"/>
          </a:xfrm>
          <a:prstGeom prst="straightConnector1">
            <a:avLst/>
          </a:prstGeom>
          <a:ln w="38100">
            <a:solidFill>
              <a:schemeClr val="accent1">
                <a:alpha val="67000"/>
              </a:schemeClr>
            </a:solidFill>
            <a:prstDash val="lg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80E47BB-3391-1EF8-9EFC-5E73BD7124D7}"/>
              </a:ext>
            </a:extLst>
          </p:cNvPr>
          <p:cNvSpPr txBox="1"/>
          <p:nvPr/>
        </p:nvSpPr>
        <p:spPr>
          <a:xfrm>
            <a:off x="5595244" y="3953380"/>
            <a:ext cx="1823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50" dirty="0"/>
              <a:t>&lt;&lt;extend&gt;&gt;</a:t>
            </a:r>
            <a:endParaRPr lang="ko-KR" altLang="en-US" sz="2000" spc="-150" dirty="0"/>
          </a:p>
        </p:txBody>
      </p: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9A0FFC98-0F0F-C99D-96E3-365FD47CA274}"/>
              </a:ext>
            </a:extLst>
          </p:cNvPr>
          <p:cNvSpPr/>
          <p:nvPr/>
        </p:nvSpPr>
        <p:spPr>
          <a:xfrm rot="15249997">
            <a:off x="1590887" y="2225732"/>
            <a:ext cx="809383" cy="188450"/>
          </a:xfrm>
          <a:prstGeom prst="rightArrow">
            <a:avLst>
              <a:gd name="adj1" fmla="val 9481"/>
              <a:gd name="adj2" fmla="val 79811"/>
            </a:avLst>
          </a:prstGeom>
          <a:solidFill>
            <a:schemeClr val="bg1"/>
          </a:solidFill>
          <a:ln w="25400">
            <a:solidFill>
              <a:schemeClr val="tx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61FB13E9-D296-65BF-0DB5-47CD67EA8B95}"/>
              </a:ext>
            </a:extLst>
          </p:cNvPr>
          <p:cNvSpPr/>
          <p:nvPr/>
        </p:nvSpPr>
        <p:spPr>
          <a:xfrm>
            <a:off x="8976774" y="4588972"/>
            <a:ext cx="2549019" cy="11960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OCR</a:t>
            </a:r>
            <a:r>
              <a:rPr lang="ko-KR" altLang="en-US" dirty="0">
                <a:solidFill>
                  <a:schemeClr val="tx1"/>
                </a:solidFill>
              </a:rPr>
              <a:t>을 통한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자동 문제 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AB729E4-C618-3983-EA0C-FF4AE454DABA}"/>
              </a:ext>
            </a:extLst>
          </p:cNvPr>
          <p:cNvCxnSpPr>
            <a:cxnSpLocks/>
            <a:stCxn id="95" idx="1"/>
            <a:endCxn id="43" idx="5"/>
          </p:cNvCxnSpPr>
          <p:nvPr/>
        </p:nvCxnSpPr>
        <p:spPr>
          <a:xfrm flipH="1" flipV="1">
            <a:off x="6559057" y="1495834"/>
            <a:ext cx="2791012" cy="3268298"/>
          </a:xfrm>
          <a:prstGeom prst="straightConnector1">
            <a:avLst/>
          </a:prstGeom>
          <a:ln w="38100">
            <a:solidFill>
              <a:schemeClr val="accent1">
                <a:alpha val="67000"/>
              </a:schemeClr>
            </a:solidFill>
            <a:prstDash val="lg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F01140E-1A38-1697-BBE3-EE298E8CB7BC}"/>
              </a:ext>
            </a:extLst>
          </p:cNvPr>
          <p:cNvSpPr txBox="1"/>
          <p:nvPr/>
        </p:nvSpPr>
        <p:spPr>
          <a:xfrm>
            <a:off x="6233176" y="2757313"/>
            <a:ext cx="1823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50" dirty="0"/>
              <a:t>&lt;&lt;extend&gt;&gt;</a:t>
            </a:r>
            <a:endParaRPr lang="ko-KR" altLang="en-US" sz="2000" spc="-150" dirty="0"/>
          </a:p>
        </p:txBody>
      </p:sp>
    </p:spTree>
    <p:extLst>
      <p:ext uri="{BB962C8B-B14F-4D97-AF65-F5344CB8AC3E}">
        <p14:creationId xmlns:p14="http://schemas.microsoft.com/office/powerpoint/2010/main" val="183122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C36FA5-8F87-A8E8-8931-6F796DCBB076}"/>
              </a:ext>
            </a:extLst>
          </p:cNvPr>
          <p:cNvSpPr/>
          <p:nvPr/>
        </p:nvSpPr>
        <p:spPr>
          <a:xfrm>
            <a:off x="1893839" y="191046"/>
            <a:ext cx="9888858" cy="6295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pc="300" dirty="0">
                <a:solidFill>
                  <a:schemeClr val="tx1"/>
                </a:solidFill>
              </a:rPr>
              <a:t>Editor</a:t>
            </a:r>
            <a:endParaRPr lang="ko-KR" altLang="en-US" spc="3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C447368-CB37-E261-C136-39DF7C57500F}"/>
              </a:ext>
            </a:extLst>
          </p:cNvPr>
          <p:cNvGrpSpPr/>
          <p:nvPr/>
        </p:nvGrpSpPr>
        <p:grpSpPr>
          <a:xfrm>
            <a:off x="336434" y="2151437"/>
            <a:ext cx="1380309" cy="1651320"/>
            <a:chOff x="78103" y="343445"/>
            <a:chExt cx="1380309" cy="165132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0A22D9F-AB86-8188-3237-3221DA1ED93B}"/>
                </a:ext>
              </a:extLst>
            </p:cNvPr>
            <p:cNvGrpSpPr/>
            <p:nvPr/>
          </p:nvGrpSpPr>
          <p:grpSpPr>
            <a:xfrm>
              <a:off x="304253" y="343445"/>
              <a:ext cx="928010" cy="1141366"/>
              <a:chOff x="304253" y="343445"/>
              <a:chExt cx="928010" cy="1141366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C9D44818-783E-9CAF-887D-8C17E4A8C4E6}"/>
                  </a:ext>
                </a:extLst>
              </p:cNvPr>
              <p:cNvSpPr/>
              <p:nvPr/>
            </p:nvSpPr>
            <p:spPr>
              <a:xfrm>
                <a:off x="510539" y="343445"/>
                <a:ext cx="534489" cy="524693"/>
              </a:xfrm>
              <a:prstGeom prst="ellipse">
                <a:avLst/>
              </a:prstGeom>
              <a:noFill/>
              <a:ln w="38100">
                <a:solidFill>
                  <a:schemeClr val="tx1">
                    <a:alpha val="6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순서도: 지연 6">
                <a:extLst>
                  <a:ext uri="{FF2B5EF4-FFF2-40B4-BE49-F238E27FC236}">
                    <a16:creationId xmlns:a16="http://schemas.microsoft.com/office/drawing/2014/main" id="{8DA8DBEF-3A68-985C-B135-3851894966C1}"/>
                  </a:ext>
                </a:extLst>
              </p:cNvPr>
              <p:cNvSpPr/>
              <p:nvPr/>
            </p:nvSpPr>
            <p:spPr>
              <a:xfrm rot="16200000">
                <a:off x="505912" y="758460"/>
                <a:ext cx="524692" cy="928010"/>
              </a:xfrm>
              <a:prstGeom prst="flowChartDelay">
                <a:avLst/>
              </a:prstGeom>
              <a:solidFill>
                <a:schemeClr val="tx1">
                  <a:alpha val="34000"/>
                </a:schemeClr>
              </a:solidFill>
              <a:ln w="38100">
                <a:solidFill>
                  <a:schemeClr val="tx1">
                    <a:alpha val="6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B64D07-69F2-D62F-512C-09DE1FB897CA}"/>
                </a:ext>
              </a:extLst>
            </p:cNvPr>
            <p:cNvSpPr txBox="1"/>
            <p:nvPr/>
          </p:nvSpPr>
          <p:spPr>
            <a:xfrm>
              <a:off x="78103" y="1533100"/>
              <a:ext cx="138030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/>
                <a:t>User</a:t>
              </a:r>
              <a:endParaRPr lang="ko-KR" altLang="en-US" sz="2400" dirty="0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8139A2AF-F837-80F1-0A08-8CA7200F3BBB}"/>
              </a:ext>
            </a:extLst>
          </p:cNvPr>
          <p:cNvSpPr/>
          <p:nvPr/>
        </p:nvSpPr>
        <p:spPr>
          <a:xfrm>
            <a:off x="9617800" y="1408330"/>
            <a:ext cx="1823904" cy="8414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Choose Subject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782192F-9DBF-16D8-6FDE-32E2A59C47B4}"/>
              </a:ext>
            </a:extLst>
          </p:cNvPr>
          <p:cNvSpPr/>
          <p:nvPr/>
        </p:nvSpPr>
        <p:spPr>
          <a:xfrm>
            <a:off x="5895498" y="804860"/>
            <a:ext cx="1823904" cy="8904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Choose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Category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329B7DD-06DF-61CA-8013-42E08207603A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>
          <a:xfrm>
            <a:off x="7719402" y="1250086"/>
            <a:ext cx="2165503" cy="281474"/>
          </a:xfrm>
          <a:prstGeom prst="straightConnector1">
            <a:avLst/>
          </a:prstGeom>
          <a:ln w="38100">
            <a:solidFill>
              <a:schemeClr val="tx1">
                <a:alpha val="67000"/>
              </a:schemeClr>
            </a:solidFill>
            <a:prstDash val="lg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35E92F-8FD4-09F9-387F-0C3D5E7D4BFF}"/>
              </a:ext>
            </a:extLst>
          </p:cNvPr>
          <p:cNvSpPr txBox="1"/>
          <p:nvPr/>
        </p:nvSpPr>
        <p:spPr>
          <a:xfrm>
            <a:off x="7728108" y="904992"/>
            <a:ext cx="1823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50" dirty="0"/>
              <a:t>&lt;&lt;include&gt;&gt;</a:t>
            </a:r>
            <a:endParaRPr lang="ko-KR" altLang="en-US" sz="2000" spc="-15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22FE618-00AC-6E75-C3E7-1D84641ED147}"/>
              </a:ext>
            </a:extLst>
          </p:cNvPr>
          <p:cNvCxnSpPr>
            <a:cxnSpLocks/>
            <a:stCxn id="26" idx="0"/>
            <a:endCxn id="9" idx="3"/>
          </p:cNvCxnSpPr>
          <p:nvPr/>
        </p:nvCxnSpPr>
        <p:spPr>
          <a:xfrm flipV="1">
            <a:off x="5074649" y="1564908"/>
            <a:ext cx="1087954" cy="684888"/>
          </a:xfrm>
          <a:prstGeom prst="straightConnector1">
            <a:avLst/>
          </a:prstGeom>
          <a:ln w="38100">
            <a:solidFill>
              <a:schemeClr val="tx1">
                <a:alpha val="67000"/>
              </a:schemeClr>
            </a:solidFill>
            <a:prstDash val="lg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AA840B-9C74-8E22-0C2B-253E853AA371}"/>
              </a:ext>
            </a:extLst>
          </p:cNvPr>
          <p:cNvSpPr txBox="1"/>
          <p:nvPr/>
        </p:nvSpPr>
        <p:spPr>
          <a:xfrm>
            <a:off x="5334878" y="1788808"/>
            <a:ext cx="1823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50" dirty="0"/>
              <a:t>&lt;&lt;include&gt;&gt;</a:t>
            </a:r>
            <a:endParaRPr lang="ko-KR" altLang="en-US" sz="2000" spc="-15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F7C8D5-255F-20B2-5E9F-52992E616EF1}"/>
              </a:ext>
            </a:extLst>
          </p:cNvPr>
          <p:cNvSpPr/>
          <p:nvPr/>
        </p:nvSpPr>
        <p:spPr>
          <a:xfrm>
            <a:off x="4162697" y="2249796"/>
            <a:ext cx="1823904" cy="8904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Show UI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C89018D-BB89-7DA8-8D94-BCBDBA875525}"/>
              </a:ext>
            </a:extLst>
          </p:cNvPr>
          <p:cNvGrpSpPr/>
          <p:nvPr/>
        </p:nvGrpSpPr>
        <p:grpSpPr>
          <a:xfrm>
            <a:off x="199914" y="4872999"/>
            <a:ext cx="1654630" cy="1651320"/>
            <a:chOff x="-59057" y="343445"/>
            <a:chExt cx="1654630" cy="165132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8CDD4BC-4C17-AD91-2D25-47EE9E8151E2}"/>
                </a:ext>
              </a:extLst>
            </p:cNvPr>
            <p:cNvGrpSpPr/>
            <p:nvPr/>
          </p:nvGrpSpPr>
          <p:grpSpPr>
            <a:xfrm>
              <a:off x="304253" y="343445"/>
              <a:ext cx="928010" cy="1141366"/>
              <a:chOff x="304253" y="343445"/>
              <a:chExt cx="928010" cy="1141366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E6C704AD-8CA1-E366-B8D8-3CC1220AB677}"/>
                  </a:ext>
                </a:extLst>
              </p:cNvPr>
              <p:cNvSpPr/>
              <p:nvPr/>
            </p:nvSpPr>
            <p:spPr>
              <a:xfrm>
                <a:off x="510539" y="343445"/>
                <a:ext cx="534489" cy="524693"/>
              </a:xfrm>
              <a:prstGeom prst="ellipse">
                <a:avLst/>
              </a:prstGeom>
              <a:noFill/>
              <a:ln w="38100">
                <a:solidFill>
                  <a:schemeClr val="tx1">
                    <a:alpha val="6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순서도: 지연 20">
                <a:extLst>
                  <a:ext uri="{FF2B5EF4-FFF2-40B4-BE49-F238E27FC236}">
                    <a16:creationId xmlns:a16="http://schemas.microsoft.com/office/drawing/2014/main" id="{7EC0D1C7-22C5-E452-2521-0FA005B8B996}"/>
                  </a:ext>
                </a:extLst>
              </p:cNvPr>
              <p:cNvSpPr/>
              <p:nvPr/>
            </p:nvSpPr>
            <p:spPr>
              <a:xfrm rot="16200000">
                <a:off x="505912" y="758460"/>
                <a:ext cx="524692" cy="928010"/>
              </a:xfrm>
              <a:prstGeom prst="flowChartDelay">
                <a:avLst/>
              </a:prstGeom>
              <a:solidFill>
                <a:schemeClr val="tx1">
                  <a:alpha val="34000"/>
                </a:schemeClr>
              </a:solidFill>
              <a:ln w="38100">
                <a:solidFill>
                  <a:schemeClr val="tx1">
                    <a:alpha val="6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41CAA7-27FC-C272-B202-02443C942E93}"/>
                </a:ext>
              </a:extLst>
            </p:cNvPr>
            <p:cNvSpPr txBox="1"/>
            <p:nvPr/>
          </p:nvSpPr>
          <p:spPr>
            <a:xfrm>
              <a:off x="-59057" y="1533100"/>
              <a:ext cx="165463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/>
                <a:t>Developer</a:t>
              </a:r>
              <a:endParaRPr lang="ko-KR" altLang="en-US" sz="2400" dirty="0"/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2090C4F2-2DE2-6974-6AFF-9ACCCB352CCB}"/>
              </a:ext>
            </a:extLst>
          </p:cNvPr>
          <p:cNvSpPr/>
          <p:nvPr/>
        </p:nvSpPr>
        <p:spPr>
          <a:xfrm>
            <a:off x="8521473" y="2620383"/>
            <a:ext cx="1988277" cy="8904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Set Default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74C3965-237D-8274-D659-5DB4ADFBB458}"/>
              </a:ext>
            </a:extLst>
          </p:cNvPr>
          <p:cNvCxnSpPr>
            <a:cxnSpLocks/>
            <a:stCxn id="23" idx="2"/>
            <a:endCxn id="26" idx="6"/>
          </p:cNvCxnSpPr>
          <p:nvPr/>
        </p:nvCxnSpPr>
        <p:spPr>
          <a:xfrm flipH="1" flipV="1">
            <a:off x="5986601" y="2695022"/>
            <a:ext cx="2534872" cy="370587"/>
          </a:xfrm>
          <a:prstGeom prst="straightConnector1">
            <a:avLst/>
          </a:prstGeom>
          <a:ln w="38100">
            <a:solidFill>
              <a:schemeClr val="tx1">
                <a:alpha val="67000"/>
              </a:schemeClr>
            </a:solidFill>
            <a:prstDash val="lg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6887055-7BD4-724B-0685-C29DDAF639C7}"/>
              </a:ext>
            </a:extLst>
          </p:cNvPr>
          <p:cNvSpPr txBox="1"/>
          <p:nvPr/>
        </p:nvSpPr>
        <p:spPr>
          <a:xfrm>
            <a:off x="6140152" y="2476506"/>
            <a:ext cx="1823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50" dirty="0"/>
              <a:t>&lt;&lt;include&gt;&gt;</a:t>
            </a:r>
            <a:endParaRPr lang="ko-KR" altLang="en-US" sz="2000" spc="-15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A625736-3F15-4378-F6E9-5B0500FC73E3}"/>
              </a:ext>
            </a:extLst>
          </p:cNvPr>
          <p:cNvSpPr/>
          <p:nvPr/>
        </p:nvSpPr>
        <p:spPr>
          <a:xfrm>
            <a:off x="3653300" y="5159147"/>
            <a:ext cx="1823904" cy="8904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888EBE3-83F2-38AF-C90D-F5258B25BCA7}"/>
              </a:ext>
            </a:extLst>
          </p:cNvPr>
          <p:cNvCxnSpPr>
            <a:cxnSpLocks/>
            <a:stCxn id="82" idx="0"/>
            <a:endCxn id="23" idx="4"/>
          </p:cNvCxnSpPr>
          <p:nvPr/>
        </p:nvCxnSpPr>
        <p:spPr>
          <a:xfrm flipH="1" flipV="1">
            <a:off x="9515612" y="3510835"/>
            <a:ext cx="959264" cy="1779387"/>
          </a:xfrm>
          <a:prstGeom prst="straightConnector1">
            <a:avLst/>
          </a:prstGeom>
          <a:ln w="38100">
            <a:solidFill>
              <a:schemeClr val="tx1">
                <a:alpha val="67000"/>
              </a:schemeClr>
            </a:solidFill>
            <a:prstDash val="lg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C611F4C-EECF-AF43-7AF5-22B49E1A665C}"/>
              </a:ext>
            </a:extLst>
          </p:cNvPr>
          <p:cNvSpPr txBox="1"/>
          <p:nvPr/>
        </p:nvSpPr>
        <p:spPr>
          <a:xfrm>
            <a:off x="9649991" y="4121924"/>
            <a:ext cx="1823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50" dirty="0"/>
              <a:t>&lt;&lt;include&gt;&gt;</a:t>
            </a:r>
            <a:endParaRPr lang="ko-KR" altLang="en-US" sz="2000" spc="-15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6B127A4-2596-D60E-7C2E-544D045B35C2}"/>
              </a:ext>
            </a:extLst>
          </p:cNvPr>
          <p:cNvSpPr/>
          <p:nvPr/>
        </p:nvSpPr>
        <p:spPr>
          <a:xfrm>
            <a:off x="2145029" y="3709654"/>
            <a:ext cx="1823904" cy="8904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Set Button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C1880F5-0E1B-133A-14B5-E1A49B565E71}"/>
              </a:ext>
            </a:extLst>
          </p:cNvPr>
          <p:cNvCxnSpPr>
            <a:cxnSpLocks/>
            <a:stCxn id="63" idx="7"/>
            <a:endCxn id="26" idx="3"/>
          </p:cNvCxnSpPr>
          <p:nvPr/>
        </p:nvCxnSpPr>
        <p:spPr>
          <a:xfrm flipV="1">
            <a:off x="3701828" y="3009844"/>
            <a:ext cx="727974" cy="830214"/>
          </a:xfrm>
          <a:prstGeom prst="straightConnector1">
            <a:avLst/>
          </a:prstGeom>
          <a:ln w="38100">
            <a:solidFill>
              <a:schemeClr val="accent5">
                <a:lumMod val="75000"/>
                <a:alpha val="67000"/>
              </a:schemeClr>
            </a:solidFill>
            <a:prstDash val="lg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254C1C9-2821-1561-56BA-2371E7857226}"/>
              </a:ext>
            </a:extLst>
          </p:cNvPr>
          <p:cNvSpPr txBox="1"/>
          <p:nvPr/>
        </p:nvSpPr>
        <p:spPr>
          <a:xfrm>
            <a:off x="2336617" y="3309577"/>
            <a:ext cx="1823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50" dirty="0"/>
              <a:t>&lt;&lt;extend&gt;&gt;</a:t>
            </a:r>
            <a:endParaRPr lang="ko-KR" altLang="en-US" sz="2000" spc="-150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E215E5C6-ADB8-753A-537E-8C5724AD4DFA}"/>
              </a:ext>
            </a:extLst>
          </p:cNvPr>
          <p:cNvSpPr/>
          <p:nvPr/>
        </p:nvSpPr>
        <p:spPr>
          <a:xfrm>
            <a:off x="9625148" y="5290222"/>
            <a:ext cx="1699455" cy="8904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Set Condition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DBD80E94-38BE-2C63-2AB8-88333B2646D1}"/>
              </a:ext>
            </a:extLst>
          </p:cNvPr>
          <p:cNvSpPr/>
          <p:nvPr/>
        </p:nvSpPr>
        <p:spPr>
          <a:xfrm>
            <a:off x="6814042" y="4321979"/>
            <a:ext cx="1625811" cy="8904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Run Compile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CA7DD5E-4013-3E64-ADC3-E36208C2C3E1}"/>
              </a:ext>
            </a:extLst>
          </p:cNvPr>
          <p:cNvCxnSpPr>
            <a:cxnSpLocks/>
            <a:stCxn id="99" idx="1"/>
            <a:endCxn id="26" idx="5"/>
          </p:cNvCxnSpPr>
          <p:nvPr/>
        </p:nvCxnSpPr>
        <p:spPr>
          <a:xfrm flipH="1" flipV="1">
            <a:off x="5719496" y="3009844"/>
            <a:ext cx="1332641" cy="1442539"/>
          </a:xfrm>
          <a:prstGeom prst="straightConnector1">
            <a:avLst/>
          </a:prstGeom>
          <a:ln w="38100">
            <a:solidFill>
              <a:schemeClr val="tx1">
                <a:alpha val="67000"/>
              </a:schemeClr>
            </a:solidFill>
            <a:prstDash val="lg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1939BF12-652D-69AF-0B28-2AF9FA4DC4A4}"/>
              </a:ext>
            </a:extLst>
          </p:cNvPr>
          <p:cNvCxnSpPr>
            <a:cxnSpLocks/>
            <a:stCxn id="99" idx="7"/>
            <a:endCxn id="23" idx="3"/>
          </p:cNvCxnSpPr>
          <p:nvPr/>
        </p:nvCxnSpPr>
        <p:spPr>
          <a:xfrm flipV="1">
            <a:off x="8201758" y="3380431"/>
            <a:ext cx="610891" cy="1071952"/>
          </a:xfrm>
          <a:prstGeom prst="straightConnector1">
            <a:avLst/>
          </a:prstGeom>
          <a:ln w="38100">
            <a:solidFill>
              <a:schemeClr val="tx1">
                <a:alpha val="67000"/>
              </a:schemeClr>
            </a:solidFill>
            <a:prstDash val="lg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70D2BE08-C41D-A65D-F5BE-1768FD9DDED4}"/>
              </a:ext>
            </a:extLst>
          </p:cNvPr>
          <p:cNvCxnSpPr>
            <a:cxnSpLocks/>
            <a:stCxn id="44" idx="7"/>
            <a:endCxn id="99" idx="2"/>
          </p:cNvCxnSpPr>
          <p:nvPr/>
        </p:nvCxnSpPr>
        <p:spPr>
          <a:xfrm flipV="1">
            <a:off x="5210099" y="4767205"/>
            <a:ext cx="1603943" cy="522346"/>
          </a:xfrm>
          <a:prstGeom prst="straightConnector1">
            <a:avLst/>
          </a:prstGeom>
          <a:ln w="38100">
            <a:solidFill>
              <a:schemeClr val="tx1">
                <a:alpha val="67000"/>
              </a:schemeClr>
            </a:solidFill>
            <a:prstDash val="lg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AA60998-1A32-B58D-33F1-AC7D4D534409}"/>
              </a:ext>
            </a:extLst>
          </p:cNvPr>
          <p:cNvSpPr txBox="1"/>
          <p:nvPr/>
        </p:nvSpPr>
        <p:spPr>
          <a:xfrm>
            <a:off x="7052103" y="3526320"/>
            <a:ext cx="1823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50" dirty="0"/>
              <a:t>&lt;&lt;include&gt;&gt;</a:t>
            </a:r>
            <a:endParaRPr lang="ko-KR" altLang="en-US" sz="2000" spc="-15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77BAB24-11DB-A53A-8743-FE1F05C58A5D}"/>
              </a:ext>
            </a:extLst>
          </p:cNvPr>
          <p:cNvSpPr txBox="1"/>
          <p:nvPr/>
        </p:nvSpPr>
        <p:spPr>
          <a:xfrm>
            <a:off x="5407875" y="5082027"/>
            <a:ext cx="1823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50" dirty="0"/>
              <a:t>&lt;&lt;include&gt;&gt;</a:t>
            </a:r>
            <a:endParaRPr lang="ko-KR" altLang="en-US" sz="2000" spc="-15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A6068B6-44AD-B4F6-445D-36473DCD92FE}"/>
              </a:ext>
            </a:extLst>
          </p:cNvPr>
          <p:cNvSpPr txBox="1"/>
          <p:nvPr/>
        </p:nvSpPr>
        <p:spPr>
          <a:xfrm>
            <a:off x="4996366" y="3802757"/>
            <a:ext cx="1823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50" dirty="0"/>
              <a:t>&lt;&lt;include&gt;&gt;</a:t>
            </a:r>
            <a:endParaRPr lang="ko-KR" altLang="en-US" sz="2000" spc="-150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D9BEAC8E-27CC-51CF-E413-972BE5648300}"/>
              </a:ext>
            </a:extLst>
          </p:cNvPr>
          <p:cNvSpPr/>
          <p:nvPr/>
        </p:nvSpPr>
        <p:spPr>
          <a:xfrm>
            <a:off x="2090367" y="414650"/>
            <a:ext cx="1823904" cy="8904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Get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7B8CE26-4285-D0F8-61C5-E94C49925D5F}"/>
              </a:ext>
            </a:extLst>
          </p:cNvPr>
          <p:cNvCxnSpPr>
            <a:cxnSpLocks/>
            <a:stCxn id="130" idx="4"/>
            <a:endCxn id="26" idx="1"/>
          </p:cNvCxnSpPr>
          <p:nvPr/>
        </p:nvCxnSpPr>
        <p:spPr>
          <a:xfrm>
            <a:off x="3002319" y="1305102"/>
            <a:ext cx="1427483" cy="1075098"/>
          </a:xfrm>
          <a:prstGeom prst="straightConnector1">
            <a:avLst/>
          </a:prstGeom>
          <a:ln w="38100">
            <a:solidFill>
              <a:schemeClr val="accent5">
                <a:lumMod val="75000"/>
                <a:alpha val="67000"/>
              </a:schemeClr>
            </a:solidFill>
            <a:prstDash val="lg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4B1A01A2-3C21-97F4-EB7D-21216921F3C7}"/>
              </a:ext>
            </a:extLst>
          </p:cNvPr>
          <p:cNvSpPr txBox="1"/>
          <p:nvPr/>
        </p:nvSpPr>
        <p:spPr>
          <a:xfrm>
            <a:off x="2219052" y="1683830"/>
            <a:ext cx="1823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50" dirty="0"/>
              <a:t>&lt;&lt;extend&gt;&gt;</a:t>
            </a:r>
            <a:endParaRPr lang="ko-KR" altLang="en-US" sz="2000" spc="-150" dirty="0"/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1CD0BD83-4EF1-4E66-8CA1-154ED0363549}"/>
              </a:ext>
            </a:extLst>
          </p:cNvPr>
          <p:cNvCxnSpPr>
            <a:cxnSpLocks/>
            <a:stCxn id="99" idx="5"/>
            <a:endCxn id="82" idx="2"/>
          </p:cNvCxnSpPr>
          <p:nvPr/>
        </p:nvCxnSpPr>
        <p:spPr>
          <a:xfrm>
            <a:off x="8201758" y="5082027"/>
            <a:ext cx="1423390" cy="653421"/>
          </a:xfrm>
          <a:prstGeom prst="straightConnector1">
            <a:avLst/>
          </a:prstGeom>
          <a:ln w="38100">
            <a:solidFill>
              <a:schemeClr val="accent1">
                <a:alpha val="67000"/>
              </a:schemeClr>
            </a:solidFill>
            <a:prstDash val="lg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C9457955-71FC-E580-13F5-4EE391C6E59F}"/>
              </a:ext>
            </a:extLst>
          </p:cNvPr>
          <p:cNvSpPr txBox="1"/>
          <p:nvPr/>
        </p:nvSpPr>
        <p:spPr>
          <a:xfrm>
            <a:off x="8322313" y="4967360"/>
            <a:ext cx="1823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50" dirty="0"/>
              <a:t>&lt;&lt;extend&gt;&gt;</a:t>
            </a:r>
            <a:endParaRPr lang="ko-KR" altLang="en-US" sz="2000" spc="-150" dirty="0"/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14391840-1648-439D-F33E-1BB15AABC79D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1563189" y="5581351"/>
            <a:ext cx="2090111" cy="23022"/>
          </a:xfrm>
          <a:prstGeom prst="line">
            <a:avLst/>
          </a:prstGeom>
          <a:ln w="38100">
            <a:solidFill>
              <a:schemeClr val="tx1"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A490DDA6-904A-48EA-74BE-F9845778CB03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1532709" y="2695022"/>
            <a:ext cx="2629988" cy="0"/>
          </a:xfrm>
          <a:prstGeom prst="line">
            <a:avLst/>
          </a:prstGeom>
          <a:ln w="38100">
            <a:solidFill>
              <a:schemeClr val="tx1"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25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91</Words>
  <Application>Microsoft Office PowerPoint</Application>
  <PresentationFormat>와이드스크린</PresentationFormat>
  <Paragraphs>44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VERADI_Technology</dc:creator>
  <cp:lastModifiedBy>VERADI_Technology</cp:lastModifiedBy>
  <cp:revision>3</cp:revision>
  <dcterms:created xsi:type="dcterms:W3CDTF">2023-04-01T04:37:44Z</dcterms:created>
  <dcterms:modified xsi:type="dcterms:W3CDTF">2023-04-02T04:27:13Z</dcterms:modified>
</cp:coreProperties>
</file>