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2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3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notesSlides/notesSlide4.xml" ContentType="application/vnd.openxmlformats-officedocument.presentationml.notesSlide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notesSlides/notesSlide5.xml" ContentType="application/vnd.openxmlformats-officedocument.presentationml.notesSlide+xml"/>
  <Override PartName="/ppt/ink/ink152.xml" ContentType="application/inkml+xml"/>
  <Override PartName="/ppt/ink/ink153.xml" ContentType="application/inkml+xml"/>
  <Override PartName="/ppt/ink/ink154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1:50.9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13970 6156 0,'0'18'46,"0"-1"-46,0 1 0,-18-18 0,18 18 0,0 17 16,0-18-16,0 1 0,0 0 0,0 17 16,0 53-16,0-70 15,0 35-15,18 53 16,17-53-16,-17 17 16,17-52-16,0 17 15,-17-35-15,0 0 0,35 0 16,-36 0-16,1 0 15,0 0-15,-1 0 0,1 0 0,35 0 16,-36-18-16,1 18 0,17 0 16,18-17-16,-35-1 0,35 18 15,-36 0-15,54 0 16,-53 0-16,87-18 0,-16 18 16,-72 0-16,19 0 0,52 0 15,0 0-15,35 0 16,-34 0-1,-36 0-15,-36 0 0,1 0 0,17 0 16,0 0-16,1 0 16,-19-17-16,1 17 15,0 0-15,35 0 16,-36 0-16,1 0 0,-1-18 0,19 18 16,-19 0-16,19 0 0,69 0 15,-87 0-15,0 0 0,-1 0 0,1 0 0,0 0 0,-1 0 16,1 0-16,35 0 15,-53-17 48,-18 17-63,-88-53 16,89 35-16,-1 18 15,0 0-15,1-18 0,-1 18 0,1 0 0,-1-17 0,0 17 0,18-18 0,-17 18 0,-1-18 16,-17 18-16,17-17 0,-17 17 0,17 0 0,1 0 0,-1 0 15,0 0-15,1 0 0,-1-18 0,0 18 0,1 0 0,-1 0 0,0 0 0,1 0 16,-1 0-16,0 0 0,1 0 0,-1 0 0,-17 0 0,17 0 0,1 0 0,-1 0 16,-17 0-16,17 0 0,-17 0 0,0 0 0,17 0 0,0 0 0,-17 0 0,17 0 0,-17 0 15,17 0-15,1 0 0,-1 0 0,-17 0 0,17 0 0,1 0 0,-36 0 0,35 0 0,-53-18 0,54 18 0,-1 0 0,1 0 0,-36 0 0,35 0 16,-17 0-16,17 0 0,-35-17 0,-17 17 0,52-18 0,-53 18 0,54 0 0,-36 0 0,18 0 0,17 0 0,-35 0 16,35 0-16,-35 0 0,36 0 0,-36 0 0,18 0 0,17 0 0,-17 0 0,-1 0 0,19 0 0,-18 0 15,17 0-15,0 0 0,1 0 0,-1 0 0,0 0 0,1 0 0,-1 0 0,0 0 16,1 0-16,-1 0 0,0 0 0,1 0 15,34 0 79,-17-17-94,18 17 0,0 0 16,-18-18-16,35 18 0,-17-18 0,17 18 0,-17 0 0,-1 0 0,1 0 0,0 0 0,-1-17 0,18 17 15,-17 0-15,17 0 0,1 0 0,-19-18 0,1 18 0,52 0 0,-52 0 0,53 0 0,-1 0 0,-52 0 0,17 0 0,-17 0 16,35 0-16,-18 0 0,-17 0 0,52 0 0,1 0 0,-1 0 0,-52 0 0,0 0 0,17 0 0,18 0 0,17 0 0,-17 0 16,-18 0-16,54 0 0,-19 0 0,-17 0 0,-18 0 0,36 0 0,-36 0 0,18 0 0,-18 0 15,18 0-15,-17 0 0,-1 0 0,0 0 0,1 0 0,-1 0 0,53 0 0,-53 0 0,18 0 0,-18 0 16,1 0-16,-19 18 0,19-18 0,34 0 0,-52 0 0,70 17 0,-35-17 0,17 0 0,-52 0 0,0 0 0,-1 0 0,36 0 16,-35 18-16,0-18 0,17 0 0,0 0 0,-17 0 0,-1 0 0,1 0 0,53 0 0,-54 0 0,1 0 0,0 0 0,-1 0 15,1 0-15,-1 0 0,1 0 0,0 0 0,-1 0 0,1 0 16,0 0-1,-18-18 1,-18 18 109,18 18-125,-18-18 0,1 18 0,-19-18 0,19 17 0,-1-17 16,1 0-16,-1 0 0,0 18 0,1-18 0,-19 0 0,19 17 0,-1-17 0,0 0 0,-34 18 0,16-18 15,19 0-15,-1 0 0,0 0 0,1 18 0,-36-1 0,17-17 0,-16 0 0,34 0 0,-17 18 0,-1-18 0,19 0 0,-19 0 16,-16 18-16,16-18 0,1 0 0,17 0 0,-17 0 0,0 17 0,0-17 0,17 0 0,-17 0 16,-36 0-16,18 0 0,36 18 0,-19-18 0,1 0 0,17 0 0,1 0 15,-1 0-15,0 0 0,1 0 47,17 18-47,0-1 16,0 1-1,17 0-15,-17-1 0,18-17 0,0 0 0,-1 0 0,1 18 16,0-18-16,-1 0 0,1 0 0,0 0 16,-1 0-16,1 0 0,-1 0 0,1 0 0,0 0 15,-1-18-15,-17 1 0,36 17 0,-19 0 0,1-18 0,0 18 0,-1 0 16,1 0-16,-1-18 0,1 18 0,0 0 0,-1 0 0,1 0 0,0 0 0,-1 0 0,1-17 15,0 17-15,-1 0 0,1 0 0,-1 0 0,1 0 0,0 0 0,-1 0 16,1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31.3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18503 10760 0,'35'123'16,"-70"-246"-16,70 264 0,-17-124 0,0 36 0,-1 18 0,-17-53 0,18 17 0,0-18 16,-18 36-16,0-35 0,0 0 0,17-1 0,-17 1 0,0 17 0,0-17 0,0 0 15,0-1-15,0 18 0,0 1 0,0 34 0,0-52 0,0 52 0,0-52 16,0 35-16,0-35 0,0 17 0,0 18 0,0 0 0,0-36 0,18 54 0,-18-53 0,0 105 15,0-88-15,0 1 0,0-1 0,0 0 0,0 0 0,0-17 0,0 53 0,0-36 0,0 18 0,0-18 0,18 53 0,-18 124 16,0-159-16,0 0 0,0 35 0,0 0 0,0-17 0,0-18 0,0 0 0,0 52 0,0-69 0,0 17 0,0 88 16,0-53-16,0-35 0,0-18 0,0 0 0,0 89 0,0-71 0,17 0 0,-17-18 0,18 88 15,-1-70-15,-17 0 0,0-35 0,36 53 0,-36-36 0,0 0 16,0 0-16,17-35 0,-17 18 0,18 0 0,-18-1 0,0 1 0,0 0 0,18-18 16,-18 17-16,17-17 0,-17 18 0,18-18 0,-18 17 0,18 1 0,-1-18 15,-17 18-15,36-18 0,-19 17 0,18 1 0,-17-18 0,0 0 0,17 18 16,0-18-16,18 0 0,-18 0 0,36 0 0,-18 17 0,53 1 0,-53-18 15,35 0-15,18 0 0,35 18 0,-53-18 0,18 0 0,247 0 16,-212 0-16,18 0 0,-71 0 0,176 17 0,-246-17 0,176 0 0,-124 0 0,248 0 16,-89 0-16,-17 0 0,70 0 0,-17 0 0,-36 0 0,-53 0 0,54 0 15,-19 0-15,160 0 0,-1 0 0,-123 0 0,-194 0 0,300 0 0,0 0 0,-89 0 16,-34 0-16,-36 0 0,-71 0 0,106 0 0,124 0 0,-88 0 0,-36 0 0,-35 0 16,494 0-16,-476 0 0,-54 0 0,-52 0 0,212 0 0,-107 0 0,-69 0 15,52 0-15,-36 0 0,36 0 0,-35-17 0,17-1 0,18-17 0,-35 35 16,71-53-16,-125 35 0,-52 18 0,88-35 0,-88 17 0,106-17 0,17-18 0,18-18 15,-176 54-15,70-1 0,-70 1 0,53-1 0,-36 0 0,18-17 0,35 0 16,0-1-16,-17 19 0,-36-1 0,18 0 0,-35 1 16,17-1-16,-18 1 0,1 17 0,0-18 0,-1 18 0,1 0 15,-18-18 32,0 1-31,0-1-1,0 0-15,0-52 16,0 35-16,0 17 0,0 0 0,0 1 0,0-1 16,0 0-16,0 1 0,0-19 0,0 19 0,0-1 0,0-17 0,0 17 15,0-17-15,0 0 0,0 17 0,0-17 0,0-1 0,0-52 0,-18 18 0,18-1 0,0 54 0,0-36 16,0-71-16,0 71 0,0 18 0,0-36 0,-17-34 0,17-54 0,-18 0 0,18 88 16,-18-34-16,18 34 0,0 18 0,-17 0 0,-1-105 0,18 34 0,-17 18 0,-1-17 0,0-54 15,18 124-15,-17-211 0,-1 123 0,0 35 0,1-35 0,-1-53 0,18 70 16,-35 18-16,17-88 0,18 71 0,-53-89 0,36 18 0,-1 71 15,18 70-15,-18-18 0,1 18 0,-1-105 0,-17-19 0,17 54 0,0-36 16,1-17-16,17 140 0,-35-69 0,35-19 0,0 89 0,-18-71 0,0 53 0,1-70 16,17 87-16,0 1 0,0-36 0,0 54 0,-18-71 0,18 52 0,-18-34 0,18 52 0,-17-35 15,17 0-15,0 0 0,0-52 0,0 69 0,-18 19 0,18-1 0,-18-88 0,18 71 0,-17-53 16,-1 70-16,18-35 0,-18 53 0,1-88 0,17 35 0,-35 18 0,35 0 16,-18-1-16,0 19 0,18-1 0,-17 0 0,-1 1 0,18-1 0,-18 18 0,18-18 0,0 1 15,-17 17-15,17-18 0,-18 18 63,0 0-63,1 0 15,-230 0 1,212 0-16,-1 0 0,19 0 0,-1 0 0,-17 0 16,0 0-16,-54 18 0,54-18 0,-36 0 0,-17 0 0,0 0 0,0 0 0,53 0 0,-18 0 15,-53 0-15,53 0 0,-71 0 0,-70 0 0,142 0 0,-54 0 0,-35 0 0,-89 0 0,142 0 16,-106 0-16,-88 0 0,105 0 0,72 0 0,-1 0 0,-18 0 0,-17-18 0,35 18 0,-70 0 0,-36-18 0,54 1 15,69 17-15,-34 0 0,-71 0 0,-141-18 0,299 18 0,-69 0 0,-1-17 0,-106 17 0,0 0 0,-52 0 16,-71-18-16,247 18 0,-159 0 0,-89 0 0,107 0 0,70 0 16,36 0-16,-18 0 0,70 0 0,1 0 0,17 0 0,-53 0 0,-35 0 0,-18 0 0,106 0 0,-35 0 0,17 0 0,-228 0 15,157 0-15,107 0 0,-35 0 0,-1 0 0,0 0 0,-123 0 0,89 0 0,34 0 0,-70 0 0,18 0 16,-124 0-16,141 0 0,0 0 0,-71 0 0,125 0 0,-1 0 0,-53 0 16,0 0-16,53 0 0,18 0 0,0 0 0,17 0 0,-17 0 0,17 0 0,-17 18 0,17-18 0,0 0 15,18 17-15,-17-17 0,-1 0 203,1 0-203,-195 88 32,212-70-32,-18-18 0,1 18 0,-1-18 0,0 0 0,1 17 0,-1-17 0,18 18 0,-18-18 15,1 0-15,-1 0 0,0 0 16,18 18 15,-105 17-15,87-35-1,0 18-15,1-18 0,-1 17 0,0-17 0,18 18 16,-17-18-16,-1 17 0,0-17 0,1 0 0,-1 0 16,18 18-16,-53-18 0,53 18 0,-17-1 0,-1-17 0,0 0 15,1 0-15,-1 0 0,0 18 0,1-18 0,-1 0 0,1 0 16,-1 0-16,0 18 0,1-18 0,-1 0 0,0 17 0,1-17 15,-1 18-15,0-18 0,18 18 94,0-1-94,0 18 0,0 18 16,0-35-16,-17 53 0,17 17 0,0-71 0,0 36 0,0 0 0,0 35 0,0-17 0,0 35 0,0-53 15,0 0-15,0 0 0,0-1 0,0 107 0,0 53 0,0-142 0,0 54 0,0 35 0,0-71 0,0 88 16,0-105-16,0 229 0,0-230 0,0 177 0,-18 35 0,-17 89 16,0-195-16,-1 54 0,19-89 0,-36 53 0,35-124 0,-35 124 0,0-17 15,18-36-15,-53 88 0,53-123 0,-18 70 0,0-35 16,17-35-16,-16 18 0,34-36 0,-17 18 0,35-36 16,-36 18-16,36-52 0,0-19 0,0 1 0,0 0 0,0-1 15,0 1-15,18-18 0,0 0 16,-1 0-16,-17-18 15,18-17-15,0 0 0,-18-18 0,17 18 0,1-36 16,-18 53-16,17-17 0,1-18 0,-18 18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2.1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10389 741 0,'-17'17'46,"17"1"-46,0 0 0,0 17 0,-18 18 0,0-53 0,18 53 0,0-18 0,-17 18 0,-19 0 16,36-18-16,0-17 0,-17 35 0,-1-18 0,1 36 0,17-36 0,-18 35 16,-17 19-16,17-36 0,18-36 0,-18 36 0,-17 53 0,0-35 15,17-1-15,-17 36 0,0 0 0,17-53 0,0-18 0,-17 35 16,0 19-16,17-54 0,0-17 0,1 17 0,-1 0 0,1-17 0,17 17 0,-36 18 16,19-18-16,17-17 0,0 0 0,-18-18 0,18 17 15,18-17 1,87-176-1,-87 141-15,0-1 0,-1 19 16,1-1-16,-18-17 0,35-1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2.5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11659 1693 0,'18'0'63,"0"0"-48,-1 0-15,1 0 0,0 0 0,17 0 0,-18 18 0,1-18 0,17 0 16,1 0-16,-19 0 0,36 0 0,-18 0 0,1 0 0,-1 0 0,0 0 0,-17 0 0,35 0 0,0 0 0,-18 18 16,71-18-16,-36 0 0,36 0 0,-35 0 0,35 0 0,-71 0 0,88 0 15,-87 0-15,34 0 0,1 0 0,-18 0 0,-36 0 0,1 0 0,17 0 0,-17 0 0,17-18 16,-17 18-16,17-18 0,-17 18 0,-1 0 0,-17-17 15,0-1 17,-17 0-32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2.9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12982 1023 0,'0'18'0,"0"17"16,0-17-16,0-1 0,0 1 0,0 0 0,0-1 0,0 1 0,-17-1 0,17 36 0,0 0 0,-18 35 15,18-70-15,-18 17 0,18 18 0,0-17 0,0-1 0,-17 18 16,17-36-16,-18 1 0,18 17 0,0 1 0,-18-19 0,18 1 0,0 17 16,-17 18-16,17-35 0,-18 17 0,0 0 0,18-17 0,0 0 0,0-1 0,-17 1 15,17-1-15,-18 19 0,18-19 0,0 1 0,0 0 0,-35 35 0,35-18 0,-18-18 16,18 36-16,-17-53 0,17 18 0,-18-18 0,18 35 0,0-17 0,-18 0 0,18-1 16,0 1-16,0 0 0,18-36 31,0 0-31,-18 1 0,0-19 0,17 19 0,1-36 0,17-53 15,-17 53-15,-1 18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3.5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14323 882 0,'0'18'31,"0"17"-31,-18-18 0,1 1 0,17 0 0,0-1 0,-18-17 0,18 36 0,0-19 0,-35 19 15,17-1-15,18-17 0,-18-1 0,1 18 0,-1-17 0,0 17 0,18-17 16,-35 35-16,17-18 0,1-17 0,-1 17 0,1 18 0,17-35 0,-18-1 16,0 19-16,18-19 0,-17-17 0,17 18 0,0 0 0,0-1 0,-18-17 15,18 18-15,0-36 47,18 18-31,-1-17-16,-17-1 0,18 18 0,0-18 0,17 1 0,-18 17 0,1-18 15,17 0-15,1 18 0,-1-17 0,-17 17 0,-1 0 0,19-18 0,-1 18 16,35-18-16,-34 18 0,-1 0 0,-17 0 0,17 0 0,-18 0 0,36 0 16,-35 0-16,17 0 0,1 0 0,-1 0 0,-18 0 0,19 0 0,-19 0 15,1 18-15,0-18 0,-1 18 0,1-1 0,-18 1 16,18-18-16,-18 18 0,0-1 0,0 1 0,0 0 16,0-1-16,0 1 0,0-1 0,0 1 0,0 0 0,0-1 0,0 1 0,0 17 0,0-17 15,0 0-15,0 17 0,-18 0 0,0-17 0,1 17 0,-19 0 16,36-17-16,-17 0 0,-1-1 0,18 1 0,-18-18 0,-34 53 0,34-36 0,0 1 0,-17 35 0,-18-35 15,18 17-15,17-18 0,-17 19 0,17-36 0,1 17 0,-19 1 16,19 17-16,-19-35 0,19 18 0,-18 17 0,17-35 0,18 18 0,-18-18 0,-17 18 16,17-18-16,1 17 0,-1-17 0,18 18 0,-18-18 15,1 0-15,17-18 16,-18 18-16,18-17 0,-18 17 0,18-18 0,-17 0 0,17 1 16,-18-1-16,18 0 0,0-17 0,-17 17 0,17 1 0,-18-19 15,0 36-15,18-17 0,0-1 0,0 1 0,0-1 0,0 0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3.8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14111 1058 0,'18'0'47,"-1"0"-47,1 0 0,0 0 16,-1 0-16,1 0 0,17 0 0,1 0 0,16 0 0,-16 0 0,-1 0 0,88 0 15,-52 0-15,-53 0 0,87 0 0,-16 0 0,-19 0 0,-17 0 0,0 0 16,53 0-16,53 0 0,-71 0 0,-18 0 0,19 0 0,-36 0 0,17 0 16,36 0-16,-36 0 0,-34 0 0,34 0 0,-52 0 0,17 0 15,-17 0-15,-1 0 0,1 0 0,0 0 0,-1 0 0,-17-17 16,-17 17 0,-1-18-16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4.5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6632 1693 0,'18'0'31,"0"0"-15,-1 0-16,1 0 0,-1 0 0,1 0 0,35 0 16,-35 0-16,35-17 0,52-1 15,-87 0-15,53 18 0,-36-17 0,0 17 0,89-18 16,17 1-16,-88 17 0,-18-18 15,35 18-15,1-18 0,-53 18 0,-1 0 16,-17-17 0,-17 17-1,-1 0-15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4.8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6826 2170 0,'53'0'16,"-35"0"0,-1 0-16,1 0 0,0 0 15,-1 0-15,1 0 0,0 0 0,-1 0 0,1 0 0,17 0 16,-17 0-16,-1 0 0,19 0 0,17 0 0,0 0 0,-18 0 0,71 0 15,-71 0-15,-17 0 0,17 0 0,0 0 0,0 0 0,54 0 16,-54 0-16,0 0 0,-17-18 0,-1 18 0,1-18 0,17 18 16,-17-17-16,0 17 0,-1 0 0,1 0 0,0-18 0,-1 0 15,1 18-15,-18-17 0,-18 17 47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5.5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5433 1376 0,'0'-18'0,"-124"89"31,89-54-31,17 1 0,1 0 0,-19-18 0,19 17 0,-1 19 0,1-19 16,-19-17-16,36 18 0,-17-18 0,-19 18 0,1 17 0,17-18 0,1 1 0,-1 0 0,18-1 0,-53 1 16,36 17-16,-1-35 0,18 18 0,-18-18 0,-17 53 0,35-36 0,0 1 0,-18 0 15,1 35-15,17-36 0,0 1 0,0 0 0,0-1 0,0 1 16,0-1-16,0 1 0,0 17 0,0-17 0,0 0 0,0-1 0,17 1 0,-17 0 16,18-18-16,0 17 0,-1-17 0,1 18 0,0-18 0,-1 0 0,-17 17 15,18-17-15,0 0 0,-1 0 0,1 0 0,-1 0 0,1 0 0,0 0 0,17 0 0,18 0 16,-53-17-16,18 17 0,17-18 0,0-17 0,0 17 0,-17 1 0,17-1 0,1-35 0,17 0 0,-18 18 15,18-18-15,-36 18 0,19-1 0,-19 1 0,36-18 0,-53 18 0,53 0 0,0-71 16,-18 53-16,1-18 0,-1-17 0,-18 18 0,1 52 0,0-35 0,-1 35 16,1-34-16,-18-1 0,18 0 0,17-18 0,-35 36 0,0 0 0,0 17 15,0 0-15,0 1 0,18-1 0,-18 0 0,0 1 0,0-1 0,0 0 16,0 36 15,0 0-31,0-1 0,0 1 0,0 17 0,0-17 0,0 35 16,0-18-16,0 0 0,0-17 0,17 35 0,-17-35 0,0 35 0,18-1 0,-1-16 15,-17 17-15,18 0 0,-18-1 0,18 19 0,-1-36 0,1 36 16,0-18-16,-1 17 0,1 1 0,-18-1 0,18-34 0,-18-1 0,17 0 16,-17 1-16,0-19 0,0 1 0,18 17 0,-18 53 0,18-88 0,-18 18 0,17 0 0,-17-1 0,0 1 15,18 17-15,-18-17 0,17-1 0,-17 1 0,18-18 0,0 35 16,-1-35-16,-17 18 0,18-18 0,0 0 0,-1 0 16,1 0-16,0 0 0,-1-18 0,1 1 0,-18-1 0,35-17 15,-17-1-15,-1-16 0,19-1 0,-1 0 0,-35 17 0,18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6.1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14023 2858 0,'18'88'31,"-18"-71"-31,0 19 0,0-1 0,0 0 16,0-17-16,17 35 0,1 53 0,-18-89 0,0 36 0,0 0 0,0-18 0,0 36 0,0-36 15,17-17-15,-17-1 0,0 19 0,0-19 0,0 72 0,0-54 0,0 18 0,0-18 0,0-17 0,18 35 16,-18-36-16,0 1 0,0 35 0,0-18 0,18 53 0,-1-70 0,-17 0 0,18-1 0,-18 1 15,18-1-15,-1 19 0,1-36 16,0 0 0,-18-36-16,0 19 0,0-1 0,17 1 0,-17-1 0,18 0 15,-18-17-15,18 0 0,-18 17 0,0 0 0,0-17 0,17 35 0,-17-35 0,18 0 0,-18 17 0,17-17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6.3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14711 2963 0,'0'18'31,"0"0"-31,0-1 0,0 1 0,0 0 0,0 34 0,0-34 16,0 0-16,0 17 0,0 0 0,0-17 0,0 0 0,0 17 0,0 18 0,0-36 0,0 1 15,0 17-15,0-17 0,0 0 0,0 17 0,0-18 0,0 19 0,0-19 0,0 1 0,0 53 0,0-18 16,0-18-16,0-18 0,0 19 0,0-1 0,0-17 0,0-1 0,0 1 0,0 0 0,0 34 15,0-16-15,0-1 0,0-17 0,0-1 0,0 19 0,0-19 0,0 1 16,0 17-16,0-17 0,0-1 0,0 1 0,17 0 16,-17-1-16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32.2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26970 3052 0,'35'264'16,"-35"-246"-16,0-1 0,0 1 0,18 0 0,-18 70 15,0-71-15,0 89 0,0-70 16,0 175-16,-18-17 16,18-141-16,-35 247 0,-18 53 15,18-53-15,35 0 16,0-177-16,0-88 15,17-35 1,1 0-16,0 0 0,35-141 16,-53 124-16,88-319 15,-88 301-15,17-53 0,-17 53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7.0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14252 4551 0,'-35'159'15,"35"-107"-15,-18 1 0,18-35 16,0 0-16,-17 35 0,-1-18 0,18 0 0,0 0 0,-18 1 0,1 34 0,17-34 16,-18-19-16,0 36 0,18 0 0,-17-35 0,17-1 0,-18 19 0,18 17 0,-17-53 0,17 52 15,0-34-15,0 0 0,0-1 0,-36 36 0,36-35 0,0 0 0,0-1 0,0 1 16,0-1-16,0 1 0,-17-18 0,17 18 0,0-36 47,0 0-47,0 1 0,0-1 0,0 1 0,0-1 0,0 0 0,17 1 0,-17-1 15,18 0-15,-18 1 0,0-1 0,18 18 0,-18-18 0,17 18 0,-17-35 0,18 35 16,-1-17-16,1 17 0,0-18 0,-1 0 0,1 1 0,0 17 0,-1-18 0,1 0 16,17 18-16,-17-17 0,17-1 0,0 18 0,1 0 0,-19 0 0,36 0 15,-35-18-15,0 18 0,-1 0 0,18 0 0,1 0 0,-1 0 0,18 0 0,-18 0 0,0 0 0,1 0 16,-1 0-16,-17 0 0,17 18 0,-17 0 0,17-1 0,-18-17 0,-17 18 0,18 0 15,0-18-15,-18 35 0,17-35 0,-17 18 0,0-1 0,0 1 16,0 35-16,0-36 0,-17 1 0,17 0 0,0-1 0,-18 1 16,0 0-16,18-1 0,-17 1 0,-1-18 0,18 17 0,-17 1 0,-1 0 0,18-1 0,-35 1 0,-1 35 15,19-35-15,-1-1 0,0-17 0,18 18 0,-52 17 0,16-17 16,19-1-16,-19 1 0,19-18 0,17 18 0,-18-18 0,0 0 0,1 17 0,-1-17 0,-17 18 0,17 0 0,1-18 16,-1 17-16,-17-17 0,17 0 0,0 18 0,1-18 0,-1 0 0,1 0 0,-1 0 15,0 0-15,1 0 0,-1 0 0,0 0 0,1 0 0,-1 0 0,18-18 0,-18 18 16,18-17-16,-17-1 0,-1 0 0,0 1 0,18-1 0,-17 18 0,-1-35 0,1-1 15,-1 19-15,0-18 0,1-1 0,17 19 0,-18 17 0,0-36 0,18 19 0,-17-1 16,17 0-16,0 1 0,-18 17 0,18 17 31,18-17-15,-18 36-16,17-36 0,1 17 0,0 1 0,-1-18 0,-17 35 0,36-35 0,-36 18 0,17 0 16,1-18-16,17 17 0,-35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7.9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16969 1429 0,'17'0'32,"1"0"-17,0 0-15,-18 17 0,17-17 0,1 0 16,52 18-16,-52-18 0,105 18 16,19-18-16,-107 0 0,53 17 15,-70-17-15,70 18 0,-35 0 0,88-1 0,-106-17 0,71 18 16,0 0-16,-53-18 0,0 0 0,17 0 0,1 17 15,-54-17-15,19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8.3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17163 2293 0,'17'0'31,"54"18"-15,-54-18-16,1 0 16,0 0-16,-1 0 0,19 0 0,-1 0 0,0 0 0,18 0 0,-35 0 0,17 0 0,18 0 15,18 0-15,-36 0 0,18 0 0,17 0 0,-17 0 0,-18 0 0,-17 0 16,53 0-16,17 0 0,-53 0 0,53 0 0,-17 0 0,-18 0 0,35 0 0,-70 0 0,17 0 16,0 0-16,-17 0 0,17 0 0,89 0 0,-89 0 0,35 0 0,19 0 0,-54 0 15,0 0-15,-17 0 0,17 0 0,-17 0 0,-1 0 0,1 0 0,0 0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9.0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18556 1341 0,'18'0'62,"-1"0"-62,1 0 0,35 0 16,-35 0-16,17 0 0,-18 17 0,36-17 0,18 35 0,-18-17 16,-35-18-16,52 18 0,-17 17 0,35-17 0,-35 17 0,88 18 0,-88-53 0,106 70 15,-124-34-15,71-1 0,-53-17 0,35-1 0,71 54 0,-106-54 0,-18 1 0,0 0 0,106 35 16,-35-18-16,18 0 0,-71-17 0,-36-1 0,19-17 0,-1 0 16,0 36-16,0-36 0,-17 17 0,0-17 0,-1 0 15,1 0-15,-18 18 0,0 0 94,-18-18-94,1 0 0,-1 17 16,0-17-16,1 18 0,-1-18 0,1 0 0,-1 0 0,18 18 0,-18-18 0,-17 0 0,-36 35 0,36 0 15,0-35-15,-18 18 0,35-1 0,-70 19 0,70-19 0,-17-17 0,0 36 0,-18-19 0,0 1 16,-18 17-16,19 0 0,34-35 0,-35 36 0,18-19 0,-18 19 0,35-19 0,-70 19 0,70-1 0,-70 0 15,-18 53-15,89-88 0,-71 53 0,88-17 0,-53-1 0,17-35 0,1 35 16,0 0-16,-53 1 0,70-19 0,-53 19 0,36-1 0,17-18 16,1-17-16,17 18 0,-35 0 0,17-18 0,0 17 0,18 1 15,-17-36 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20.0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22578 864 0,'-18'0'31,"0"18"-31,1 0 0,-1 17 0,1-18 0,-19 1 0,1 17 0,0 18 0,-53-17 16,52-1-16,-52 35 0,0 19 0,17-36 0,-34 17 15,69-35-15,-34 36 0,-19 35 0,37-53 0,34-53 0,0 35 16,-17 0-16,17 1 0,18-19 0,-17-17 0,17 18 16,-18-18-16,18 17 0,18-17 47,17 0-32,36 18-15,-19-18 0,1 0 0,-17 18 0,-1-18 0,18 0 0,106 0 16,140 0-16,19-36 15,-195 19 1,-70-18-16,-35 35 0,17 0 0,-17 0 0,0-18 16,-1 18-16,-17-18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20.3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22525 1005 0,'0'18'47,"0"0"-47,0-1 0,-18 19 0,18-19 0,0 36 0,0-18 0,0-17 16,-35 17-16,35 18 0,0-35 0,0 0 0,-18-1 0,18 18 0,-17 1 0,17 17 16,0-36-16,-18 36 0,18 0 0,-18-35 0,18-1 0,0 36 0,0-17 0,0 17 15,0-18-15,0 0 0,-17 0 0,17 18 0,0-17 0,0 16 0,0-34 0,0 53 16,0-54-16,0 19 0,0-1 0,0 18 0,0-36 0,0 19 0,0-19 0,0 19 15,0-19-15,0 1 0,0 0 0,0-1 0,0 1 16,0-36 31,0 1-47,0-1 0,0 0 16,0 1-16,0-1 0,0 0 0,0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21.0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23301 706 0,'0'17'47,"0"195"-32,0-177 1,0-17-16,0-1 0,0 19 0,0-19 0,0 1 0,0 0 0,0 35 15,0-36-15,0 18 0,0-17 0,0 0 0,0-1 0,0 1 16,-18 0-16,18-1 0,-17 1 0,17 17 0,0-17 0,0-1 16,0 1-16,-18 0 0,18 17 0,0-17 15,0-1-15,18-17 78,-1 0-78,1 0 0,0 0 0,-18-17 0,17 17 0,1-18 0,17 18 16,0-18-16,-17 18 0,0-17 0,-1 17 0,1 0 16,0-18-16,-1 18 0,1 0 0,0 0 0,-18-18 0,17 18 15,1 0-15,-1 0 0,1 0 0,0 0 16,-1 18 0,-17 0-16,18-18 0,-18 17 0,18-17 0,-18 18 0,0 17 15,17-17-15,-17 17 0,0 1 0,0-1 0,0-18 0,0 36 16,18-17-16,-18-19 0,0 54 0,0-36 0,0-17 0,0-1 15,0 1-15,0 0 0,0-1 0,0 36 0,-18-35 0,1 17 16,17-17-16,0-1 0,-36 1 0,36 0 0,-35 17 0,0-17 0,17-1 16,-35 1-16,36-1 0,-19-17 0,-17 18 0,36 0 0,-18-18 15,17 0-15,-17 0 0,17 0 0,0 0 0,1 0 0,-1 0 0,0 0 0,1 0 0,-1 0 0,1 0 16,-1 0-16,-17 0 0,17 0 0,0 0 0,18-18 62,0 0-46,0 1-16,18 17 0,-18-18 16,18 18-16,-18-17 0,17-1 0,1-53 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21.6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23372 741 0,'17'0'63,"1"0"-48,-18 17-15,17-17 0,-17 18 0,18-18 0,0 0 0,-1 18 16,301-18 0,-301 0-16,36 0 0,18 0 0,-53 0 0,-1 0 0,19 0 0,34 0 15,-35 0-15,1 0 0,17 0 0,-36 0 0,36 0 0,-35 0 0,17 0 0,-17 0 0,17 0 16,-17 0-16,-1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23.9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21361 2946 0,'17'0'31,"1"-18"-31,0 18 0,-1 0 0,1 0 16,70 0-16,124 0 16,-195 18-16,54-18 0,-18 0 0,17 17 0,283 19 15,-141-1-15,-142-35 0,460 53 16,-213-36-16,-193-17 0,-19 0 0,-34 0 0,282 18 16,317 0-16,-635-18 0,442 17 15,-301-17-15,-53 0 0,336 0 0,-71 0 16,-176 0-16,-195 0 0,72-17 15,-72 17-15,-17-18 141,0 0-141,0 1 0,0-1 0,0 1 0,0-1 16,0 0-16,-17 1 0,17-1 0,-18 0 0,0-35 0,18 36 0,-17-18 15,-1-18-15,0 35 0,-17-70 0,0 17 0,17 1 16,-17-19-16,-18-16 0,18-1 0,-1-18 0,1 1 0,0-1 16,-18 1-16,35 17 0,1-17 0,-1 17 0,0-18 15,1 36-15,17 0 0,0 53 0,0-18 0,0 35 0,0-17 0,0-18 16,0 18-16,0-1 0,0-17 0,0 18 0,0 0 0,0 0 15,0 17-15,0 0 0,0 1 0,0-1 0,0 0 0,0 1 0,0-1 16,0 0-16,0 1 0,0-18 0,0 17 0,0 0 0,0 1 16,0-1-16,0 0 0,0 1 0,0-1 0,0 0 0,0 1 15,0-1-15,0 1 0,0-1 0,0 0 0,0 1 16,0-1-16,0 0 0,0 1 0,-18 17 94,0 0-94,-17 0 15,0 0-15,0 0 0,-18 0 0,0 0 0,0 0 0,0 0 0,0 0 0,18-18 0,-71 0 16,-18 1-16,-34 17 0,-36-36 0,88 19 0,-123-1 0,87 1 16,-157-19-16,52 1 0,53 35 0,0 0 0,-53 0 0,141 0 15,35 0-15,-52 0 0,-36 0 0,-247 0 0,248 0 0,52 0 0,-88 0 16,106 0-16,-159 0 0,176 0 0,36 0 0,-71 0 0,53 0 0,-53 0 0,53 0 0,-141 0 15,141 0-15,-35 0 0,-35 0 0,34 0 0,37 0 16,34 0-16,0 0 0,1 0 0,-1 0 0,0 0 125,1 0-109,-89 0-1,88 0-15,1 0 0,17 18 16,-18-18-16,-17 17 0,17-17 0,0 0 0,18 18 0,-17-18 0,-1 0 0,0 0 16,1 18-16,17-1 46,0 1-46,0-1 16,0 1-16,0 0 0,0-1 0,0 1 0,0 0 16,0-1-16,17 19 0,-17-19 0,0 1 0,18 35 0,0-18 0,-1 0 0,-17-17 0,0 0 0,36 52 15,-36-52-15,17-1 0,19 72 0,-36-72 0,17 71 0,36 36 0,-18 17 0,-17-70 16,0 34-16,-1-69 0,1 34 0,0 54 0,-1-36 0,1-17 0,0 17 16,-1 0-16,-17-53 0,18 18 0,-18 18 0,17-36 0,-17 18 0,18-36 0,-18 19 15,0 17-15,0-18 0,18 18 0,-18-36 0,0 1 0,0 53 16,0-36-16,0 18 0,0-35 0,0-1 0,0 18 0,0-17 0,17 17 0,-17 36 15,0-18-15,0 0 0,0-18 0,0-17 0,0-1 0,0 1 0,0 17 0,0-17 0,0 70 16,0-53-16,0 1 0,0-19 0,0 36 0,0-18 0,0-17 0,0 17 16,0 18-16,0-35 0,0 17 0,0-17 0,0-1 0,18 1 15,-18 0-15,18-18 125,-1-18-93,-17 0-32,0 1 15,18-1 63,0 18-78,-18-17 0,52 17 0,-34 0 0,0-18 16,35 18-16,-18-18 0,0 18 0,36 0 0,-18 0 0,0 0 0,0 0 0,70 0 0,-70 0 0,0 0 16,53 0-16,0 0 0,-1 18 0,-52-18 0,0 0 0,71 18 0,70 17 0,0-35 15,-71 17-15,-17-17 0,17 36 0,-70-36 0,53 17 0,18 1 0,-36-18 0,-35 0 16,0 0-16,0 0 0,-18 0 0,35 0 0,-17 18 0,-17-18 0,-1 0 0,0 0 15,0 0-15,-17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26.9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20267 53 0,'18'0'31,"-1"0"-31,1 0 0,0 0 16,-18 18-16,17-18 0,19 0 16,16 17-16,-16 18 15,-19-35-15,19 18 0,-19 0 16,19-18-16,-36 17 78,0 1-78,0 0 16,17-1-16,1 54 15,-18-53 32,0-1-31,0 1-16,0 52 31,18-70-31,-18 18 0,0 0 0,0 35 16,0-36-16,0 1 0,0-1 15,0 19-15,0 17 16,0-36-16,0 1 0,0 0 0,0-1 0,0 71 15,17-52-15,-17-19 0,0 19 0,0-19 0,0 18 16,18 71-16,-18-88 0,17 105 0,-17 1 16,0 35-1,0-53-15,0-36 16,0-52-16,0 105 0,18-70 16,-18-35-16,0 17 0,18 36 0,-18-36 15,0-18-15,0 1 0,0 35 0,0-18 16,17-17-16,-17 0 0,0 17 0,0-18 0,0 36 15,0-17-15,0-19 0,0 36 16,0-35-16,0 0 0,0-1 0,0 1 16,0-1-16,0 1 0,0 0 0,0-1 0,0 1 0,0 0 15,0-1 220,0 1-235,0 0 0,0 17 0,0-18 0,0 1 0,0 17 15,0-17-15,0 0 0,0-1 0,0 1 0,0 0 0,0-1 16,18 1-16,-18 0 0,0-1 0,18 1 16,-18-1 234,0 1-250,0 0 0,0-1 15,0 1-15,17 0 0,-17-1 0,0 1 0,0 0 0,18-1 0,-18 1 16,0-1-16,18-17 0,-18 18 0,0 0 0,0-1 0,17 1 15,1 35 1,-1-53 109,1 0-125,0 0 0,-1 0 0,19 0 16,-19 0-16,1 18 0,0-18 0,-1 0 0,1 0 0,-1 0 0,19 0 0,-19 0 0,19 0 15,-19 0-15,1 0 0,0 0 0,-1 0 0,1 0 0,17 0 0,-17 0 0,-1 0 0,36 0 0,-17 0 0,-19 0 0,1 0 0,17 0 16,0 17-16,18 1 0,-35-18 0,0 0 0,35 0 0,-18 0 0,-18 17 0,1-17 0,0 0 16,-1 0-16,1 18 0,0-18 0,-1 0 0,1 0 0,0 18 0,-1-18 0,1 0 15,0 0-15,-1 0 0,1 0 0,-1 0 0,1 0 0,-18 17 0,18-17 16,-1 0-16,1 0 0,0 0 0,-1 0 0,1 0 15,158 0 1,-158 0-16,0 0 0,-1 0 0,1 0 0,-1 0 0,19 0 0,-19 0 16,19 0-16,-19 0 0,19 0 0,-19-17 0,1 17 0,-1 0 0,1 0 0,0 0 0,17 0 0,-17-18 15,-1 18-15,1 0 0,0 0 0,-1 0 0,1 0 0,0 0 0,-18-18 0,35 18 0,-18 0 0,1 0 0,0 0 0,-1 0 16,1 0-16,0 0 0,-1 0 0,1 0 0,0 0 0,-1 0 0,1 0 0,-1 0 16,1 0-16,0 0 0,-1 0 0,1 0 0,0 0 15,-1 0-15,1 0 0,0 0 0,-1 0 16,19 0-16,-19 0 31,1 0 47,-1 0-78,1 0 0,0 0 0,-1 0 16,1 0-16,17 0 0,-17 0 0,-18 18 0,18-18 0,-1 0 0,1 0 0,17 0 0,0 0 0,-17 0 15,17 0-15,18 0 0,-35 18 0,35-18 0,0 0 0,-36 0 0,1 0 0,0 0 0,17 0 0,-18 0 0,36 0 16,0 0-16,-35 0 0,53 0 0,-36 0 0,-18 17 0,36-17 0,18 0 0,-36 18 0,0-18 0,36 0 0,0 0 16,-36 0-16,18 0 0,-18 0 0,-17 0 0,70 18 0,18-18 0,-53 0 15,-18 0-15,35 17 0,1-17 0,0 0 0,-36 0 0,35 0 0,-34 0 0,17 0 16,-18 0-16,0 0 0,18 0 0,0 0 0,-18 0 0,18 0 0,-35 0 0,17 0 0,-17 0 16,17 0-16,-17 0 0,35 0 0,-18 0 0,-17 0 0,17 0 0,0 0 0,-17 0 0,-1 0 15,1 0-15,17 0 0,-17 0 0,0 0 0,-1 0 0,18 0 0,-17 0 16,0 0-16,-1 0 0,1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32.5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27605 3193 0,'0'0'0,"53"0"31,-36 0-31,1 0 0,0 0 0,-1 17 16,1-17-16,0 18 0,-18 0 0,17-18 0,1 0 0,-18 17 0,35 1 15,0 17-15,-17-35 0,-18 18 0,18-1 0,-1 19 0,1-19 16,-18 1-16,0 0 0,18-1 0,-18 1 0,0-1 0,0 19 0,0-1 0,0 18 16,0-18-16,-18-17 0,0 0 0,1-1 0,17 1 0,-18-1 0,0 1 0,1 17 0,-36 18 15,35-35-15,1-18 0,-54 70 0,36-70 0,35 18 0,-36 0 0,19-1 0,-54 19 16,-35-1-16,71-17 0,0-1 0,-53 1 0,52 0 0,-16-1 0,-1-17 0,0 18 16,0-18-16,18 0 0,-1 17 0,19-17 0,-1 0 0,0 0 15,1 0-15,17-17 47,-18 17-47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30.2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20638 159 0,'35'0'79,"-18"0"-79,1 0 0,0 0 0,-1 0 0,1 0 15,0 0-15,17 0 0,0 0 0,-17 0 0,-1 0 0,1 0 0,0 0 0,52 0 16,-34 0-16,-19 17 0,18-17 0,18 0 0,-35 0 0,17 0 0,36 0 15,-54 0-15,1 18 0,0-18 0,-1 0 0,1 0 0,0 0 0,17 0 16,-17 0-16,-1 0 0,1 0 0,0 0 16,-1 0-16,1 0 0,-1 0 15,1 0-15,0 0 0,-1 0 0,195 0 16,-194 0 0,17 0-16,0 0 0,1 0 0,-19 0 0,18 18 0,18-18 15,-35 0-15,35 0 0,-35 0 0,34 17 0,-16-17 0,-19 0 0,19 0 0,-19 0 0,19 0 16,-19 0-16,1 0 0,52 0 0,-34 0 0,-1 0 0,-17 0 15,-1 0-15,1 0 0,-1 0 0,1 0 0,0 0 0,17 0 0,-17 0 0,-1 0 0,19 0 16,-19 0-16,1 0 0,0 0 0,-1 0 0,1 0 16,-1 0-16,1 0 0,0 0 0,-1 0 0,1 0 0,0 0 15,-1 0-15,1 0 0,0 0 0,17 0 0,-18 0 16,1 0-16,0 0 0,17 0 0,-17 0 0,-1 0 0,19 0 0,-1 0 16,-17 0-16,-1 0 0,18 0 0,-17 0 0,0 0 0,-1 0 0,19 0 15,-19 0-15,1 0 0,0 0 0,34 0 0,-34 0 0,0 0 0,-1 0 0,36 0 16,-17 0-16,-19-17 0,1 17 0,17 0 0,-17 0 0,-1 0 0,1 0 0,17 0 15,-17 0-15,17-18 0,-17 0 0,-1 18 0,1 0 0,17 0 16,1 0-16,-19 0 0,19 0 0,-19 0 0,1-17 16,70 17-16,-53 0 0,1 0 0,-19 0 0,19 0 0,-19 0 0,18 0 15,1 0-15,-1 0 0,0 0 0,71 17 0,-71-17 16,1 0-16,87 18 0,-88-18 0,54 0 0,-54 0 16,-17 0-16,-1 0 0,1 0 0,17 18 0,-17-18 0,-1 0 0,1 0 0,-18 17 15,18-17-15,17 0 0,-17 0 94,-1 0-78,142 0 15,-141 0-31,17 0 0,-17 0 0,17 0 0,-18 0 0,1 0 0,0 0 0,-1 0 0,19 0 15,-19 0-15,1 0 0,17 0 0,-17 0 0,-1 0 0,1 0 16,0 0-16,-1 0 0,1 0 0,17 0 0,-17 0 16,35 0-16,17 0 15,-34 0-15,-19 0 0,1 0 0,35 0 16,0 0-16,-36 0 0,1 0 16,0 0-16,-1 0 0,1 0 15,0 0-15,-1 0 0,1 0 0,0 0 16,-1 0-16,18 0 0,-35 18 187,71 211-171,-53-211-16,-1-18 0,-17 18 16,0-1-16,0 1 0,18-18 0,-18 17 0,0 1 0,0 0 15,18-18-15,-18 17 0,0 1 0,0 0 0,0-1 0,0 1 16,0 0-16,17-18 0,-17 17 0,0 1 15,18-1-15,-18 1 0,0 0 0,17 17 16,-17-17-16,0-1 0,0 1 0,0 0 0,18-18 16,-18 17-16,0 1 0,0-1 15,0 1 1,0 0-16,0-1 16,0 1-16,0 0 0,0-1 0,0 1 0,0 0 15,0 17-15,0-17 0,0-1 0,0 1 0,0-1 0,0 1 16,0 0-16,0 17 0,0-17 0,0-1 0,0 1 0,0 0 0,0-1 0,0 18 15,0 1-15,0-19 0,0 1 0,0 0 0,0-1 0,0 1 0,0 17 16,0-17-16,0 0 0,0-1 0,0 1 0,0-1 0,0 1 0,0 0 16,0-1-16,0-34 47,0-1-32,0-17-15,0 17 0,-18-17 0,1 35 0,-1-71 0,1 71 16,-19-53-16,36 36 0,-17-19 0,-1 36 0,-17-52 0,17 34 0,18 0 15,-18 18-15,1-17 0,17-1 0,0 0 16,0 1-16,0-1 16,0 0-16,0 1 0,0-1 0,0 1 0,0-1 0,0-17 0,0 17 15,0 0-15,0 1 0,0-1 0,0 0 0,17 18 0,-17-17 0,0-1 0,0 0 0,0 1 16,18-1-16,-18 1 0,0-1 0,0 0 0,0 1 0,18 17 16,-18-18-16,0 0 0,0 1 0,0-1 0,0 0 15,0 1-15,17 17 0,-17 17 78,0 1-62,0 0-16,0 17 0,0-17 0,0 17 0,0-17 0,-17-1 0,17 18 16,0-17-16,0 0 0,0-1 0,0 1 0,-18 0 0,18 17 0,-18 0 0,18 18 15,-17 18-15,17-1 0,0 1 0,0-18 0,0 17 0,0 1 16,0-53-16,0 87 0,0-52 0,0 0 0,-18 53 0,18-71 0,0 36 0,0 52 15,0 18-15,0-70 0,0-18 0,0-18 0,0 0 0,0 18 0,0 18 16,0-1-16,0-34 0,0 34 0,0-34 0,0 52 0,0-53 0,0 0 0,0 18 16,0 0-16,0-18 0,0 1 0,0-19 0,18 1 0,-18 0 0,0-1 0,0 1 15,0 0-15,0-1 0,17-17 0,-17 18 0,0-1 0,0 1 16,18-18 31,-18-18-16,0 1-31,18-1 0,-18 1 16,0-1-16,17 0 0,-17 1 0,0-1 0,0 0 15,0 1-15,18-19 0,0 19 0,-18-1 0,0 1 0,0-1 0,17 0 0,-17 1 0,0-1 16,0-17-16,18-1 0,-18 19 0,0-1 0,0-17 0,35-18 0,-35 18 16,0 17-16,18-53 0,-18 36 0,0 18 0,17-1 0,1-17 15,0 17-15,-18 0 0,0 1 0,17-1 16,-17 36 78,0 17-94,0 18 0,0-35 0,0 34 0,0 19 0,0-53 15,0 17-15,0 0 0,0 1 0,0-19 0,0 36 0,0-18 0,0-17 0,-17 53 16,17-54-16,0 1 0,0-1 0,0 19 0,0-19 0,0 1 15,0 0-15,0-1 0,0-34 63,0-1-63,0 0 0,0 1 0,0-1 0,0 0 0,0 1 0,0-18 0,0-1 16,0 19-16,0-1 0,0 0 0,0-17 0,0 17 0,0-17 0,17 18 0,-17-36 15,0 17-15,0 19 0,0-1 0,0 0 0,0 1 0,18-1 0,-18 0 0,0 1 16,0-1-16,0 1 0,0-1 0,0 0 0,0 1 15,0-1 1,0 36 15,0-1-31,0 1 0,0 17 0,0 0 16,0 18-16,0-35 0,-18 35 0,18-35 0,0 35 0,0-18 0,0 0 0,-17-17 16,17-1-16,0 1 0,0 0 0,0-1 0,0 1 15,0-36 16,0 1-31,0-1 0,0-17 0,0 17 0,0-17 0,0 17 0,0 1 0,0-19 16,0 1-16,0 0 0,0 17 0,0-17 0,0 17 0,-18-17 0,18 0 0,0-1 16,0 19-16,-18-19 0,1-17 0,17 18 0,0 0 0,-18 0 0,18-1 15,0 1-15,-17 17 0,-1 1 0,18-19 0,0 19 0,-18-18 0,18 17 0,0-35 16,-17 18-16,17 17 0,0-17 0,0 0 0,0 17 0,0-35 0,0 35 16,0 1-16,0-1 0,0-52 0,0 34 0,0 19 0,0-19 15,0 19-15,0-1 0,0 0 0,0 1 0,0-1 0,0 1 0,-18-1 16,18 0-16,0 1 0,-18 17 0,18-18 109,0 0-109,0 1 0,-53-248 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30.4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26088 459 0,'0'35'16,"0"0"-16,0 0 15,0 1-15,0-1 0,0 18 0,0-18 0,0 0 0,18 18 0,-1-17 16,1 17-16,-18-1 0,17-16 0,1 17 0,-18 0 0,18 0 0,-18-18 15,0 18-15,0-18 0,17 18 0,1 0 0,-18 0 16,0-36-16,0 1 0,0 17 0,0-17 0,0 0 16,18-18-16,-18 17 0,0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0.9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17498 4957 0,'17'0'78,"1"0"-62,0 0-16,-1 0 0,1 0 0,0 0 0,-1 0 0,54 0 16,-1 0-16,-17 0 0,71 0 15,-54 0-15,-34 0 0,17 0 0,70 0 16,-88 0-16,18 0 16,-35 0-16,-1 0 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1.3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18133 4374 0,'0'36'31,"-18"-1"-31,18 0 0,-35 159 16,0-35-16,-36 88 15,53-229-15,1 52 0,-1-52 0,0 35 0,18-18 16,0-17-16,-17 70 0,17-53 0,0 18 16,0-18-1,17-17-15,1-18 16,0 0-16,17 18 16,-17-18-16,52 0 0,36 0 15,-88 0-15,52-18 0,36-17 16,-106 17-16,53 0 0,-35 1 15,-1 17-15,1 0 0,0-35 0,-1 35 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1.7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19015 4780 0,'0'0'16,"0"18"15,-18 17-15,18 0-16,0-17 0,-18 17 0,18-17 0,0 0 0,0-1 0,-17 1 0,17 17 15,0-17-15,0-1 0,-18-17 0,18 36 0,0-19 0,0 1 0,0 0 0,0-1 16,0 1-16,0-1 0,18 1 0,-18 0 0,17-18 15,142 0 17,-141-18-32,-1 18 0,1-18 0,0 18 0,-18-17 0,17 17 0,19-35 0,-1 17 0,-17 0 0,-1 1 15,19-19-15,-1 19 0,-35-1 0,17 0 0,19-17 0,-1 18 0,-17-19 16,-1 19-16,-17-1 0,18-17 0,0 17 0,-18-17 0,0 17 0,0 0 16,0-17-16,0 18 0,0-1 0,0 0 0,0 1 0,0-1 15,-18 18-15,0-18 0,1 18 0,-1 0 0,18-17 0,-18 17 0,1 0 0,-1 0 16,18-18-16,-35 18 0,17 0 0,1 0 0,-1 0 0,0 0 0,1 0 0,-1 0 0,0 0 0,-17 0 15,17 0-15,1 18 0,-19-18 0,19 17 0,-1-17 0,1 36 0,-1-19 0,0 1 16,1-18-16,-1 35 0,18-17 0,-18-1 0,18 1 0,0 0 0,0-1 16,0 1-16,0 0 0,0-1 0,0 19 0,0-1 15,18-35-15,-18 18 0,35-1 0,-35 1 0,0-1 0,18-17 0,0 0 0,-18 18 0,35-18 0,-18 18 0,-17-1 16,36-17-16,-19 0 0,19 18 0,-19-18 0,1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2.4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20285 4604 0,'0'35'31,"0"-17"-31,0-1 0,0 1 0,0 0 0,-18-1 0,18 1 16,0 17-16,0-17 0,-18-18 0,18 17 0,0 1 0,0 0 0,-17-18 0,17 17 0,0 19 15,-35-19-15,35 1 0,0 0 0,0-1 0,-18-17 0,18 18 0,0 17 0,-18-17 0,18-1 16,-17 19-16,17-19 0,-18-17 0,18 18 0,0 0 0,0-1 0,-18-17 0,18 18 0,0-1 0,0 1 16,0 0-16,0-1 0,0 1 0,-17-18 0,17 35 0,0-17 15,-18 0-15,18-36 47,0-17-31,0 17-16,0-17 0,0 17 0,0 0 0,0 1 0,0-1 0,0 1 0,0-1 0,0 0 0,18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3.1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20408 4339 0,'-17'0'47,"-1"18"-47,18-1 0,0 1 15,0 0-15,-18-18 0,18 17 0,0 19 0,0-1 0,0-17 0,0-1 0,0 1 0,0-1 16,0 1-16,0 17 0,0-17 0,0 17 0,0 1 0,0 34 0,0-52 0,0 17 0,0-17 16,0-1-16,0 19 0,0-19 0,0 1 0,0 0 0,0-1 0,0 18 0,0-17 0,18-18 0,-18 18 0,0 17 15,18-35-15,-18 18 0,0 17 0,17-35 0,-17 18 0,0-1 0,18 1 0,-18-1 0,17-17 0,-17 18 16,18-18-16,-18 18 0,18-18 0,-18 17 0,17-17 16,1 0 30,0 0-46,-1 0 16,-17-17-16,18 17 0,-18-18 0,18 18 0,-1 0 0,-17-18 16,18 1-16,-18-1 0,18 18 0,-18-17 0,17-1 0,1 0 0,-18 1 0,17-1 0,-17 0 15,18 1-15,-18-1 0,18 18 0,-1-18 0,-17 1 0,18-1 0,-18 1 0,35-19 0,-17 19 0,0-54 16,17 53-16,18-52 0,0-18 0,-36 70 0,19-35 16,-1 18-16,18-36 0,-18 54 0,-17-19 0,17-17 0,18 1 0,-53 16 0,17 36 15,1-35-15,0 17 0,17-17 0,-35 17 0,18 1 0,-1-18 0,1 17 0,-18 0 0,18 1 0,-1-1 16,-17-17-16,36 17 0,-36 0 0,17 1 0,-17-1 0,18 0 15,-18 1-15,0 34 63,0 1-63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3.5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21308 4904 0,'17'0'46,"-17"17"-30,18-17-16,-18 18 0,18-18 16,-18 18-16,106 193 15,-71-193-15,-18-1 0,-17 1 16,36 17-16,-19-35 0,1 18 0,0 0 0,-1-1 16,1-17-16,0 0 0,-1 18 0,1-18 0,-1 0 15,107-71 1,-124 54-16,18-1 0,17-17 0,-35 17 0,0 1 15,18-1-15,-1 0 0,1-17 0,-18 17 0,17-17 0,-17 17 0,18-17 0,0 18 0,-18-19 16,0 19-16,17-1 0,-17 0 0,18 1 0,-18-19 0,0 19 0,18-1 0,-18 0 16,17 1-16,-17 34 31,0 1-31,0 0 16,18 52-16,-18-34 0,0-1 0,0 0 0,35 0 0,-35-17 0,0 17 15,18-17-15,-18 0 0,17-1 0,-17 1 0,18 0 0,-18-1 16,0 1-16,18-18 0,-18 17 0,0 1 0,17-18 0,1 0 47,-18-18-47,0 1 0,0-1 15,0 1-15,0-1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4.1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22525 4780 0,'17'0'15,"-17"18"1,0-1-16,18 1 0,-18 0 0,0-1 0,0 1 0,18-18 0,-18 35 0,17-17 0,-17 0 16,0-1-16,0 1 0,0-1 0,18 1 0,-18 17 0,0 1 15,0-19-15,0 1 0,18 17 0,-18-17 0,0-1 0,0 1 0,0 0 16,0-1-16,17 1 0,-17 0 0,18-18 0,-18 17 15,0 1-15,18-18 0,-1 0 32,-17-18-32,18 1 0,0-1 0,-1-17 0,-17 17 0,18-17 15,17 0-15,0-18 0,-35 35 0,36-17 0,-19-1 0,36-16 16,-35 16-16,17 1 0,0 0 0,1-1 0,-1 1 0,0 0 16,-17 17-16,0 1 0,17-1 0,-18 0 0,1 18 15,-18-17-15,18 17 0,-18-18 0,17 18 16,-17 18-1,0-1-15,0 19 0,0-19 0,0 36 16,0-35-16,0-1 0,0 1 0,0 0 0,0-1 0,0 1 16,0 17-16,0-17 0,0 0 0,0-1 0,0 1 0,18-18 0,-18 17 15,0 1-15,0 0 16,18-18 0,-18-18-16,35 0 15,-35 1-15,0-1 0,18 18 0,-18-17 0,0-1 0,17-17 0,18-18 16,-17 53-16,0-36 0,-1 36 0,1-35 0,0 35 15,-18-18-15,17 18 0,1 0 0,17-17 16,-17 17-16,-1 0 16,1 0-16,-18 17 0,18 19 0,-18-19 15,0 1-15,0 0 0,0 17 0,0-17 0,17 17 16,-17-17-16,0 34 0,0-34 0,0 0 0,0-1 16,0 1-16,18-18 0,-18 18 15,18-18 16,-1-53-15,1 53-16,-18-18 0,0 0 0,0 1 0,18-1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4.7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24218 4251 0,'0'18'31,"18"-1"-31,-18 1 0,0 0 16,0-1-16,0 1 0,0 17 0,0-17 0,0-1 0,0 1 0,0 17 15,0 1-15,0-19 0,0 18 0,0 1 0,0-19 0,0 19 0,0-19 0,0 36 16,0 0-16,0-35 0,0 17 0,0 18 0,0-35 0,0 35 0,-18-1 15,18-16-15,0-1 0,0-17 0,-17-18 0,17 17 0,0 19 0,0-19 16,0 1-16,0-1 0,0 1 0,0-36 63,229-140-48,-211 158-15,-1 0 0,1-18 16,17 0-16,0 18 0,-17 0 0,-18-17 0,35 17 0,-17 0 0,0 0 15,-1 0-15,1 0 0,-18-18 0,0 36 32,0-1-32,0 1 0,0 0 0,0 17 0,0-17 15,-18 52-15,1-35 0,17-17 0,0 0 16,-18-1-16,-17 72 0,17-54 16,-17-17-16,35-1 0,-36 18 0,1 1 15,35-19-15,-17-17 0,17 18 0,-18 0 0,0-1 16,1-17-1,-1 0 1,18-17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32.8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28346 4180 0,'0'18'16,"0"17"-16,0 18 0,0-17 16,0 16-16,0-16 0,17 17 0,1 17 0,0-35 0,-18-17 0,35 70 0,-17-52 15,-1-1-15,-17 0 0,18 0 0,-1-17 0,1 35 0,0-18 0,17 71 0,-17-53 0,-1-53 16,1 53-16,0-18 0,17 71 0,-18-71 0,1-17 0,0 35 15,-1-35-15,-17-1 0,36 1 0,-19-1 0,1-17 16,0 0-16,-1 0 16,1-17-16,-18-1 0,0 1 0,17-1 0,-17-17 0,18-36 0,-18 53 15,18-105-15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5.2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24783 5292 0,'17'0'16,"-17"-18"-16,18 18 16,0 0-16,-18-18 15,17 1-15,1 17 0,-18-18 0,17 18 16,-17-18-16,18 18 0,0-17 0,-18-1 0,17 18 0,-17-17 15,18 17-15,-18-18 0,18 18 0,-1-18 0,-17 1 0,18 17 0,0-18 16,17 0-16,-18 1 0,-17-1 0,36 0 0,-19 1 0,1-18 0,0 35 16,-1-18-16,1 0 0,-18 1 0,35-1 0,-17 0 0,17-17 0,-35 0 0,18 35 0,-1-36 15,19 1-15,-19 0 0,-17 17 0,0 1 0,18-1 0,0 0 0,-18-17 16,0 17-16,17 1 0,-17-1 0,0 1 0,0-1 0,0 0 16,0 1-16,-17 34 31,-1-17-31,0 0 0,18 18 0,-17 0 0,-19-1 0,36 1 0,-52 35 15,16-18-15,19-17 0,-1 17 0,0-17 0,1-1 0,-1 1 16,18-1-16,0 1 0,0 0 0,-18-18 0,-17 53 0,35-36 0,-18 1 16,18 0-16,0-1 0,0 1 0,0 0 0,0-1 15,0 1-15,0-1 0,0 1 16,18 35 0,0-53-16,-1 0 15,1 0-15,0 0 0,-18 18 0,17-18 0,1 0 0,0 0 16,-1 0-16,36 0 0,-35 0 0,17 0 0,-17 0 0,17 0 15,-17-18-15,-1 18 0,1 0 0,0-18 0,-18 1 0,17 17 0,1 0 16,-1-18-16,1 0 0,-18 1 0,18 17 0,-18-18 0,17 18 0,-17-17 0,18-1 16,0 0-16,-18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5.5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25718 4762 0,'0'18'47,"0"0"-47,0-1 0,0 1 0,0 0 0,0-1 0,0 1 0,0 17 0,0-17 15,0 0-15,0-1 0,0 18 0,0 18 0,0-35 0,0 0 16,0-1-16,0 1 0,0 0 0,0-1 0,-18-17 0,18 18 0,0-1 0,0 1 0,0 0 16,0-1-16,-18-17 0,18 18 0,0 0 0,0-36 46,0-17-30,18-18-16,0 35 0,-1 1 0,18-19 0,-17 19 0,17-19 0,-35 19 16,36-1-16,-1-17 0,-17 17 0,17 1 0,0-1 0,0-17 0,18 17 15,0-17-15,-35 35 0,35-36 0,-18 36 0,-35-17 0,35-1 0,-17 18 16,0-18-16,17 1 0,-18-1 0,1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5.9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27129 4110 0,'0'-18'0,"-18"18"15,0 0-15,1 0 0,-1 0 0,0 0 16,18 18-16,-17-18 0,17 18 0,-18-1 0,1-17 0,17 18 15,-18-1-15,18 19 0,-18-1 0,1-35 0,-1 53 0,18 0 0,-18-18 16,1 36-16,-1-18 0,0-18 0,-17 71 0,35-53 0,-18-1 16,18 19-16,-17 0 0,-1-18 0,18 35 0,0-71 15,0 1-15,0 35 0,0-18 0,0-17 0,0-1 0,18 36 16,-1-53-16,-17 18 0,18-18 0,0 0 0,-18 18 0,17-1 0,1-17 16,17 0-16,-17 0 0,0 0 15,-1 0-15,1-17 0,0 17 0,-1 0 0,1-18 16,17 0-16,-17 18 0,17-35 0,-17 35 0,-1 0 0,1-18 0,0 18 0,-1-17 15,18 17-15,-17-18 0,0 1 0,17-1 0,-17 18 0,17-18 0,18-17 16,-36 17-16,1 1 0,17-1 0,-35 0 0,18 18 0,-18-17 0,18-1 16,-18 1-16,35-19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56.3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28205 3792 0,'17'0'47,"-17"18"-47,18 17 15,-18 1-15,18 16 0,-18-34 0,0 17 0,17 18 0,-17-35 0,0 17 0,0 1 16,18-19-16,-18 71 0,17-52 0,-17-1 0,0 35 0,0-34 0,0-19 16,0 1-16,0 17 0,0 1 0,0-19 0,0 18 0,0 18 0,0-35 0,0 0 0,0-1 0,0 1 0,0 17 15,-17-17-15,17-1 0,0 19 0,0-19 0,-18 1 0,18 17 0,-17 1 16,-1-19-16,0 1 0,1 0 0,-1 17 0,0-18 0,1-17 15,17 18-15,-18-18 0,18 18 0,-18-1 0,1-17 0,-1 18 0,18 0 0,-18-18 0,18 17 16,-17-17-16,17 18 0,-18-18 0,1 0 0,-1 18 0,0-18 0,1 0 16,17 17-16,-18-17 0,0 0 0,1 0 15,-1 0 1,0 0-16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02.1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13406 16581 0,'0'-18'63,"17"18"-48,1 0 1,123-35-1,-123 35-15,-1 0 0,1 0 0,-1 0 0,1-18 0,35 18 0,0 0 16,-35-18-16,35 18 0,-18 0 0,-18 0 0,19 0 0,-1 0 0,0 0 0,36 0 0,-54 0 0,19 0 16,-1 0-16,0 0 0,54-17 0,-19-1 0,1 18 0,-36 0 0,18-18 0,-18 18 0,36 0 15,-1-17-15,-35 17 0,54-18 0,-19 18 0,1-17 0,-18 17 0,0-18 0,0 18 0,-18 0 0,-18 0 16,19-18-16,52 18 0,-70 0 0,17-17 0,18 17 0,0-18 0,-18 18 0,-17 0 0,17 0 0,53 0 0,-70 0 0,17 0 16,-17-18-16,35 18 0,-18 0 0,71-17 0,-36 17 0,-17 0 0,18 0 0,-36 0 0,88-18 0,-105 18 15,17 0-15,18 0 0,18 0 0,-18 0 0,-36 0 0,19-18 0,-1 18 0,0 0 0,18 0 0,-35 0 0,52 0 0,1 0 16,-18 0-16,-18 0 0,18 0 0,-18 0 0,-17 0 0,70 0 0,-53-17 0,1 17 0,-1 0 0,0 0 0,18 0 0,0 0 15,0 0-15,17 0 0,-17 0 0,36-18 0,-54 18 0,35 0 0,1 0 0,-36 0 0,1-18 16,-1 18-16,35-17 0,19 17 0,-72 0 0,36 0 0,18 0 0,-54 0 0,19-18 0,-1 18 0,0 0 0,-17-17 0,-1 17 16,54 0-16,-18 0 0,-18 0 0,0 0 0,1 0 0,-19 0 0,54 0 0,-36-18 0,0 18 0,18 0 0,0 0 15,-35 0-15,53 0 0,-36 0 0,0-18 0,53 18 0,0 0 0,-70 0 0,17 0 0,18 0 0,0 0 16,-17 0-16,-19 0 0,18 0 0,-17 0 0,17 0 0,18 0 0,-17 0 0,-1 0 0,35 0 0,-17 0 16,-17 0-16,-1 0 0,18 0 0,-18 0 0,18 0 0,0 0 0,-18 0 0,-17 0 0,17 0 15,-17 0-15,17 0 0,18 0 0,-35 0 0,-1 0 0,1 0 0,17 0 0,0 0 0,-17 0 0,17 0 16,-17 18-16,0-18 0,34 0 0,-16 0 0,-1 0 0,-17 0 0,-1 0 0,1 0 0,53 0 0,-54 0 0,54 18 15,-18-18-15,-36 0 0,19 0 0,16 0 0,-16 0 0,-1 0 0,-17 0 0,17 0 0,0 17 0,18-17 16,-35 0-16,17 0 0,0 0 0,-17 0 0,17 0 0,0 18 0,1-18 0,-19 0 0,19 0 0,-19 0 0,19 0 0,-1 0 16,0 0-16,-17 0 0,17 0 0,-17 0 0,-1 0 0,1 0 0,0 0 0,17 0 0,-17 0 0,-1 0 0,1 0 0,17 0 0,0 0 15,-17 0-15,17 0 0,-17 0 0,17 0 0,-17 0 0,17 0 0,0 0 0,-17 0 16,0 0-16,17-18 0,-17 18 0,-1-17 0,1 17 0,0 0 0,-1 0 0,1 0 0,-1 0 16,19 0-16,-1 0 0,-17 0 0,-1 0 15,1 0-15,17 0 0,-17 0 16,-1 0-16,1 0 0,-18-18 0,18 18 0,-1 0 0,1 0 0,0 0 15,-1 0-15,1 0 0,0 0 0,-1 0 0,1 0 0,-1 0 16,1 0-16,106 0 16,-107 0-1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04.5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12876 17074 0,'18'0'94,"0"0"-94,-1 0 0,1 0 0,17 0 0,-17 0 15,0 0-15,17 0 0,-18 0 0,19 0 0,-1 0 0,-17-17 0,-1 17 0,1 0 0,0 0 0,17 0 0,-18 0 16,1 0-16,0-18 0,17 18 0,18 0 0,-18-17 0,-17 17 0,17 0 0,-17 0 0,-1 0 0,19 0 0,-19-18 15,19 0-15,-1 18 0,0 0 0,-17 0 0,17 0 0,-17-17 0,17 17 0,0 0 0,1 0 0,-19 0 16,18 0-16,-17 0 0,17-18 0,1 18 0,-19-18 0,19 18 0,-1 0 0,-18 0 0,1 0 0,0 0 16,35-17-16,-18 17 0,0 0 0,1 0 0,-19-18 0,36 18 0,-35 0 0,-1 0 0,1 0 15,35-18-15,-35 18 0,-1 0 0,1 0 0,-1 0 0,1 0 0,17 0 0,-17 0 0,0 0 0,17 0 16,-17 0-16,-1 0 0,1 0 0,-1 0 0,-17-17 0,36 17 0,-19 0 0,1-18 0,0 18 0,-1 0 16,19 0-16,-19 0 0,18 0 0,-17 0 0,0 0 0,-1 0 0,1 0 0,0 0 15,-1 0-15,19 0 0,-19 0 0,1 0 0,17 0 16,-17 0-16,-1 0 0,1 0 0,0 0 0,-1 0 0,1 0 15,0 0-15,17 0 0,-17 18 0,-1-18 0,1 0 16,-1 17-16,1-17 0,17 0 0,-17 0 0,0 18 0,17-18 0,-17 0 0,17 18 16,18-18-16,-36 17 0,36-17 0,-17 0 0,-19 0 0,19 0 0,-19 0 15,36 0-15,-18 0 0,1 18 0,17-18 0,-36 0 0,18 0 0,36 0 16,-53 0-16,-1 0 0,1 0 0,17 0 0,-17 0 0,17 0 0,-17 0 0,17 0 0,0 0 0,18 0 0,-17 0 16,-1 0-16,-18 0 0,1 0 0,35 0 0,-35 0 0,17 0 0,-17 0 0,70 0 15,-71 0-15,36 0 0,-35 0 0,35 0 0,-18 0 0,0 0 0,-17 0 0,0 0 0,70 18 16,-35-18-16,-36 0 0,36 0 0,-35 0 0,70 0 0,-70 0 0,-1 0 0,19 0 0,-19 0 0,36 0 15,18 0-15,-36 0 0,89 17 0,-71-17 0,17 0 0,-17 0 0,18 0 0,-36 0 16,53 0-16,-53 0 0,36 0 0,-53 0 0,17 0 0,159 0 16,-141 0-16,17 0 0,18 0 0,-35 0 0,0 0 0,-17 0 0,-19 0 0,1 0 0,-1 0 15,19 0-15,-19 0 0,36 0 0,-35 0 0,17-17 0,-17 17 0,17 0 0,-17 0 0,70 0 16,-70 0-16,35 0 0,-18 0 0,-18 0 0,1 0 0,17 0 16,-17 0-16,17 0 0,-17 0 0,0 0 0,-1 0 0,1 0 0,35 0 0,-36 0 0,36 0 15,-35 0-15,0 0 0,-1 0 0,1 0 0,17 0 0,-17 0 0,-1 0 16,19 0-16,-19 0 0,19 0 0,-19 0 0,1 0 0,0 0 0,-1 0 0,1 0 0,52 0 15,-34 0-15,-19 0 0,1 0 0,17 0 0,-17 0 0,17 0 16,0 17-16,1-17 0,-1 0 0,0 0 0,-17 0 0,0 0 0,-1 0 0,1 0 16,35 0-16,0 18 0,-18-18 0,0 0 0,0 0 0,-17 0 0,17 0 15,-17 18-15,53-18 0,-36 17 0,0-17 0,36 0 0,-18 0 16,-36 0-16,19 18 0,-19-18 0,1 0 0,17 0 0,0 0 0,-17 0 0,17 0 0,18 0 0,-18 17 16,18-17-16,-17 0 0,17 18 0,-36-18 0,36 0 0,-18 0 0,36 0 15,-53 0-15,35 0 0,-1 18 0,-34-18 0,53 17 0,-1-17 0,-35 0 0,36 0 16,-36 0-16,-17 0 0,53 0 0,17 0 0,-71 0 0,36 0 0,-17 0 0,16 0 15,-16 0-15,17 18 0,0-18 0,-36 0 0,1 0 0,-1 0 0,54 18 16,-53-18-16,17 0 0,0 0 0,-17 0 0,-1 0 0,1 0 0,17 0 16,18 0-16,-17 17 0,-1-17 0,0 0 0,36 0 0,-36 0 15,18 18-15,0 0 0,-18-18 0,-17 0 0,17 0 0,0 0 0,54 17 0,-54-17 16,35 18-16,-52-18 0,17 0 0,1 0 0,-1 0 0,-18 0 0,72 0 0,-54 0 16,0 0-16,18 0 0,0 0 0,-18 0 0,18 0 0,-18 0 0,-17 0 15,17 0-15,1 0 0,-19 0 0,1 0 0,35 0 0,-35 0 0,17 0 0,18 0 0,0 0 16,-18 0-16,-17 0 0,-1 0 0,18 0 0,-17 0 0,17 0 0,-17 0 0,0 0 0,17 0 0,-17 0 0,-1 0 0,19 0 15,-19 0-15,1 0 0,17 0 0,18 0 0,18 0 0,-19-18 0,-34 18 16,70 0-16,-52 0 0,-1 0 0,-18 0 0,19 0 0,-1 0 0,-17 0 0,17 0 0,-17 0 16,52 0-16,-17 0 0,-35 0 0,17 0 0,-17 0 0,-1 0 0,1 0 0,0 0 0,-1 0 0,18 0 15,-17 0-15,0 0 0,35 0 0,-36 0 0,19 0 0,-19 0 0,54 0 0,-36 0 16,-17 0-16,17 0 0,-17 0 0,35 18 0,-36-18 0,18 0 0,36 0 0,-18 17 0,-18-17 16,18 18-16,-18-18 0,-17 0 0,17 0 0,36 18 0,-36-18 0,0 0 0,1 0 0,-19 0 0,71 17 15,-17-17-15,-53 18 0,-1-18 0,1 0 0,35 18 0,-35-18 0,-1 0 0,36 0 0,0 0 0,-18 17 16,18-17-16,0 0 0,-35 18 0,-1-18 0,19 0 0,-1 0 15,-17 0-15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2.0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28116 9490 0,'-17'0'31,"-1"0"-31,0 0 16,-17 17-16,-212 124 15,212-105-15,17-19 0,-17 19 0,0-1 0,-106 124 16,123-142-16,-53 124 0,36-17 16,18-54-16,-1-34 0,0 87 0,18-105 0,0 52 15,0-17-15,0-17 0,36 122 16,-19-122-16,71 52 15,-52-88-15,-19 0 16,1 0-16,35-18 0,-36 1 16,-17-1-16,106-158 15,-88 158-15,-18 0 0,18 1 0,-18-36 0,53-53 16,-36 71-16,-17 17 0,18-70 0,-1 17 16,-17 36-16,0 17 0,18-52 0,-18 52 0,0 0 15,0 1-15,0-36 0,18 53 0,-18-18 16,0-17-16,17 17 0,-17 1 15,18 17-15,-18-18 0,18 18 16,-18 18 62,0-1-78,17 36 0,-17-35 0,0 35 16,0-36-16,18 54 0,0 0 0,-18-19 0,17 37 0,-17-36 0,0-18 0,0-17 0,18 87 15,-1-34-15,-17-1 0,18 1 0,0 88 0,-1-71 0,-17-18 16,18 36-16,0-70 0,-18-19 0,0 71 0,17-52 0,1-1 0,-18-17 0,18 35 0,-1-18 16,-17-18-16,0 1 0,18-18 0,-18 18 0,18-18 31,-1-18-31,-17 0 0,0 1 0,0-18 0,0 17 0,18 18 0,-18-35 0,0 17 0,17-70 0,-17 53 16,18-36-16,-18 53 0,0-88 0,0 36 0,0 35 0,0-36 15,0 53-15,18-34 0,-18 16 0,0 19 0,0-36 0,0-35 16,0 70-16,0 0 0,0-17 0,0 17 0,0 1 0,0-1 15,0 0-15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2.4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28981 9842 0,'0'18'31,"0"17"-31,-36 71 16,19 53-16,-19-53 0,19 123 16,-18-123-16,35-71 0,-18 89 0,0-89 0,18 71 15,-35 17-15,17-70 0,18-35 0,-35 176 0,17-53 16,18-88-16,-17-18 0,-1 0 15,18-17-15,0 0 0,0-36 47,0 0-47,0 1 0,0-1 0,0-17 0,0 17 0,0-17 0,18 17 16,-18-17-16,0 17 0,0-17 0,17 18 0,-17-1 0,0 0 0,0-17 16,0 0-16,18-1 0,0-17 0,-18 1 0,17 34 0,-17 0 0,18-17 15,-18 17-15,0 1 0,35-19 0,-17 1 0,0 0 0,-1 17 0,18-35 16,1 18-16,17-18 0,-53 36 0,35-19 0,18-17 0,-18 18 15,-17 17-15,-1 1 0,19-18 0,-1-1 0,-17 19 0,17-1 0,-17 0 0,17-17 16,0 0-16,0 35 0,-17-36 0,0 19 0,-1 17 0,-17-18 16,36 1-16,-36-1 0,17 18 0,-17-18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2.9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29880 10072 0,'0'17'47,"0"19"-47,0-19 0,0 1 0,0 0 0,0 35 16,0-18-16,0-18 0,0 89 0,0-53 0,0-17 0,0 16 15,0-34-15,-17 17 0,17-17 0,0 17 0,-18 18 0,18 35 0,-18-52 0,1-19 0,17 1 0,0 35 16,-36 53-16,36-71 0,-17-17 0,17-1 0,-18 36 0,18 18 0,-17-71 0,17 35 0,-18 18 16,18-35-16,-18-1 0,1 18 0,17-17 0,0 17 15,0-17-15,0-36 32,0 1-17,0-1-15,0 0 0,0-17 0,0 18 0,0-19 0,0 1 0,0 17 0,0 1 0,0-19 16,0 19-16,0-1 0,0 0 0,17-34 0,-17 16 0,18 19 0,0-1 15,-1-35-15,-17 35 0,35 1 0,-35-18 0,53-54 0,-35 89 0,35-70 0,-35 52 16,17-17-16,0 0 0,0-1 0,18 1 0,-17 0 0,-1 0 0,18-1 16,35-17-16,-53 36 0,1-19 0,52 19 0,18-54 0,-18 36 15,-35 17-15,-18 1 0,36-19 0,-1 19 0,1-1 0,-36 18 0,35-35 16,-17 35-16,18-35 0,-53 35 0,17 0 0,18-18 0,-36 18 0,19 0 0,17-18 16,-18 18-16,0 0 0,-17-17 0,35 17 0,-36 0 0,19 0 0,-19 0 0,1 0 0,0 0 15,-1 0-15,-17-18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4.0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28205 7408 0,'0'18'15,"-18"-18"-15,18 18 0,0-1 0,0 36 0,-18-18 0,1 18 0,-1 53 16,0-71-16,18 1 0,-17 17 0,17-18 0,-18 0 0,0-17 15,1 35-15,17-18 0,-18-17 0,18-1 0,-17 1 0,17 17 0,-18-17 0,0 35 0,18-36 16,-17 19-16,17-19 0,-18 19 0,0 17 0,18-18 0,0-18 0,0 1 0,-17 35 0,17-18 16,-18-17-16,0 17 0,18 18 0,-17-18 0,-1 18 0,18-35 0,0 17 15,0-17-15,-17-18 0,17 53 0,0-18 0,0-17 0,0-1 0,0 1 16,0 0-16,17-18 62,1 0-62,35 0 0,-36 0 16,19 0-16,211 17 16,0 36-16,-106-18 15,-124-35-15,54 0 0,-36 0 16,-17 0-16,-1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33.1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29192 4392 0,'0'18'16,"0"-1"-16,0 1 0,-17 17 0,17 1 0,0-19 0,-18 54 15,18-54-15,-18-17 0,18 36 0,0-19 0,0 1 0,-17 0 0,-1 17 0,-17 18 0,35-18 16,-53 36-16,35-36 0,1 0 0,-19 36 0,19-54 0,-36 72 0,0-1 16,-18 53-16,1-53 0,17-17 0,35-18 0,-35 17 0,0 18 0,1-17 15,16-36-15,-17 18 0,18 18 0,-18-19 0,18 1 0,0 0 0,-1 0 0,1 0 16,-36 18-16,36-18 0,0 0 0,0-1 0,17-16 0,-17-1 15,17-17-15,0 17 0,18-17 0,-17-18 16,34 0 0,-17-18-1,18 18-15,0-35 0,-18 17 0,17-17 0,-17 17 0,18-17 16,-18 17-16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4.3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29104 7885 0,'18'0'31,"-18"17"-31,17-17 0,1 0 0,-18 18 16,18-18-16,-18 18 0,17-18 0,-17 17 0,18-17 15,0 18-15,-1-18 31,1 0-15,-18-18-16,0 1 0,0-1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4.4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29298 7655 0,'0'18'31,"0"0"-31,-17 17 0,17-18 0,0 1 0,-18 0 15,0-1-15,18 19 0,-17-36 0,-1 35 0,0-17 0,18-1 16,-35 19-16,17-19 0,1 1 0,-1-1 0,18 1 0,-17-18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4.6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29087 8361 0,'17'17'0,"-34"-34"0,34 52 16,1-35-16,-18 18 0,17-1 0,-17 1 0,18-18 0,-18 18 0,0-1 15,0 1-15,18-18 0,-18 18 0,17-1 0,-17 1 16,0-1-16,0 1 16,36 247-1,-36-248-15,17 1 0,-17 0 16,0 17-16,0 18 0,0-18 0,0-17 0,0 35 0,0-36 0,0 19 16,18-36-16,-18 17 0,0 1 0,18 17 0,-18-17 0,17-18 0,-17 17 0,18 1 15,-1-18-15,1 0 16,0 0-16,-1 0 0,-17-18 0,18 1 0,0 17 15,17-53-15,0 18 0,36-54 0,-54 54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5.1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30268 8096 0,'0'0'0,"-17"0"32,-19 18-32,19-18 0,-1 18 0,0-1 0,1 1 15,-1-18-15,1 17 0,-1 1 0,-17 0 0,-1 17 0,1-17 16,17-1-16,18 1 0,-35-18 0,18 18 0,-1-1 0,0 1 0,18-1 16,-17-17-16,-1 0 0,0 18 0,1-18 0,17 18 0,0-1 0,-18-17 15,18 18-15,-18-18 0,36 0 63,264 0-32,-264 0-31,17 18 0,0-1 0,-17-17 0,0 0 0,-1 18 0,1-18 0,0 18 16,-1-18-16,-17 17 0,18 1 0,-18-1 0,0 1 15,0 0-15,0-1 0,0 1 0,0 0 0,0-1 16,0 1-16,0 0 0,-18-18 0,18 17 0,-17 19 0,-1-36 0,18 17 0,-18-17 15,1 35-15,-19-17 0,19-18 0,-1 18 0,-17-1 0,17 1 0,1-18 0,-36 18 0,35-18 16,0 17-16,1 1 0,-18-18 0,17 0 0,0 0 0,1 18 0,-36-1 0,17-17 0,1 18 16,18-18-16,-1 0 0,0 17 0,1-17 0,-1 0 0,0 0 15,18 18-15,18-18 16,0-18 0,17 18-16,0-17 0,0-1 0,1 18 0,-1 0 0,0-17 0,-17-1 0,88 0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5.3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30656 8555 0,'18'0'16,"-18"-18"-16,18 18 15,-1 0-15,1 0 16,158-35-1,-140 35-15,-19-18 0,19 18 0,-1-17 0,35 17 16,-34 0-16,-1 0 0,0-18 0,53 0 0,-52 18 0,-1-17 0,-17 17 0,17 0 0,-18 0 16,1-18-16,88 0 0,-88 18 0,-1-17 0,1 17 0,35-18 0,-36 1 0,1 17 0,0 0 0,-1-18 15,19 18-15,-19 0 0,19-35 0,-19 35 0,1 0 0,-1-36 0,1 36 0,-18-17 0,18 17 0,-1-18 16,1 18-16,-18-18 0,18 1 0,-1 17 0,-17-18 0,18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5.6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31697 7849 0,'-18'0'0,"36"0"0,-53 18 0,17-18 0,18 18 0,-17-1 0,-1-17 16,18 18-16,-18-18 0,1 18 0,-19 17 0,19-35 0,-1 17 0,0 19 0,-17-1 15,0 0-15,35-17 0,-35 35 0,-1 0 0,-17 0 0,36 0 0,-54 35 16,18 0-16,18-53 0,17 0 0,-17 36 0,0-36 0,17 36 0,-52-1 15,34 19-15,36-54 0,-35 35 0,-18-34 0,53-1 0,0 18 0,-17-18 0,-1-17 0,18 35 0,-18 0 16,1 35-16,17-53 0,0-17 0,0 35 0,0 0 16,0-36-16,17-17 0,1 0 0,0 18 0,-18 0 0,17-18 0,36 35 0,-35-35 15,17 0-15,53 35 0,18-35 0,-18 0 0,-70 0 0,-1 0 16,19 0-16,34 0 0,71-18 0,-123 18 0,17-17 0,-17 17 0,35 0 0,0-18 0,0-17 16,-18 35-16,-17-18 0,17 1 0,0-1 0,-17 0 0,17 1 0,0-1 0,-17 0 0,17 1 0,-17-1 0,-18 1 15,0-1-15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6.8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27164 6844 0,'0'18'0,"0"-36"0,0 53 16,18-17-16,-18-1 15,0 1-15,17 0 0,-17 17 0,18 53 16,-18-70-16,0 70 0,0-53 0,0 18 15,0 53-15,0-35 0,0-1 0,0 36 0,0 88 16,0-159-16,0 71 0,0-71 0,0 18 0,0 36 0,0-37 0,0-16 16,0 17-16,0 0 0,0 211 0,0-229 0,0 371 15,0-353-15,17 106 0,1 0 0,-18-107 0,18 1 0,-1 36 0,1 87 16,0-158-16,35 317 0,-53-300 0,35 212 16,-35-229-16,17 211 0,1-53 15,-18-158-15,0 17 0,0 0 0,0-17 0,0 53 16,0-36-16,18-35 0,-18 18 0,35 70 15,-35-35 1,0-36-16,0 1 16,0 0-16,0-1 0,0 1 0,0 0 15,0-1-15,0 1 0,0-1 0,0 19 16,0-19-16,0 1 0,18-18 0,-1 53 16,-17-35-16,18-18 0,-18 17 0,18 1 15,-18-1-15,17-17 0,-17 18 16,0 0-1,18-18-15,-18 17 0,0 1 16,0 0-16,0-1 0,0 1 0,0 0 0,0-1 0,17 1 0,1 17 16,-18-17-16,0-1 0,0 1 0,18 0 0,-18-1 0,17 1 0,1 35 15,0-35-15,-18-1 0,0 18 0,17-35 0,-17 18 0,18 0 0,-18-1 0,18 1 0,-1-18 0,-17 35 16,18-35-16,-18 18 0,0 0 0,18-18 0,-1 0 47,142 0-16,-141 0-31,17-18 0,0 18 0,0 0 0,1 0 0,-19 0 0,36 0 0,-35 0 0,0 0 0,-1 0 16,54 0-16,-36 0 0,-17 0 0,35 0 0,-18 0 0,53 0 0,-35 0 0,0 0 0,35 0 15,-35 0-15,17 0 0,-34 0 0,17 0 0,17 0 0,18 0 0,1 0 16,-36 0-16,17 0 0,18 0 0,1 0 0,69 0 0,-17 0 0,-35 0 16,18 0-16,-71 0 0,-1 0 0,54 0 0,-53 0 0,71 0 0,-18 0 0,-1 0 0,19 0 0,-71 0 15,53 0-15,-36 0 0,-17 0 0,53 0 0,0 0 0,-53 0 0,0 0 0,70 0 0,-17 0 0,-18 0 16,-53 0-16,54-18 0,-72 18 0,36 0 0,-18 0 0,-17 0 0,0-17 0,52 17 0,-17-18 0,-18 18 15,-35-18-15,18 18 0,0 0 0,-1 0 0,1 0 0,-18-17 0,18 17 0,-18-18 16,0 0 31,0-52-31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8.2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27040 7038 0,'18'18'0,"-36"-36"0,54 36 0,-19-18 0,1 0 0,0 17 0,17-17 16,0 0-16,-17 0 0,-1 18 0,1-1 0,17-17 0,1 0 0,-19 0 0,1 18 16,0-18-16,-1 0 0,1 18 0,-1-18 0,-17 17 0,36-17 0,-19 18 0,19-18 0,17 35 0,-36-35 0,36 18 15,0 0-15,-18-1 0,-17-17 0,35 18 0,0-1 0,-36-17 0,19 18 0,-19 0 16,1-18-16,17 0 0,1 17 0,16 1 0,1-18 0,-17 0 0,-1 18 0,-17-18 0,35 0 0,-36 0 0,18 17 16,18 1-16,-17-18 0,-1 0 0,-17 0 0,-1 0 0,36 18 0,-18-18 0,-17 0 0,35 0 0,-35 0 15,17 0-15,-18 0 0,1 0 0,0 0 0,17 0 0,18 0 0,-35 0 0,34 0 0,-16 0 0,-19 0 16,19 0-16,-19 0 0,36 0 0,-17 0 0,-1 0 0,0 0 0,18 0 0,-18 0 0,-17-18 15,35 18-15,-36 0 0,36 0 0,18-18 0,-53 18 0,17 0 0,-17 0 0,-1 0 0,54 0 0,-54 0 16,19 0-16,-19 0 0,19 0 0,-1 0 0,53-17 0,18 17 0,-89 0 0,89 0 16,-53 0-16,53 0 0,0 0 0,-71 0 0,-17 0 0,17 0 0,18 0 0,0 0 15,-18 0-15,36 0 0,-36 0 0,36 0 0,-1 0 0,-35 0 0,1 0 0,-1 0 0,0 0 16,18 0-16,-18 0 0,18 0 0,0 0 0,-35 0 0,0 0 0,-1 0 0,1 0 0,-1 0 0,1 0 16,0 0-16,-1 0 0,1 0 0,0 0 0,-1 0 0,-17 17 15,18-17-15,0 0 63,-1 0-63,160 0 31,-142 0-31,-17 0 0,-1 0 0,1 0 0,-1 0 0,1 0 16,0 0-16,-1 0 0,1 0 0,0 0 15,-1 0 32,1 0-47,0 0 0,-1 0 0,1 0 16,17 0-16,-17 0 0,-1 0 0,1 0 0,0 0 15,-1 0-15,1 0 0,17 0 0,1 0 0,-19 0 0,1 0 0,-1 0 16,1 0-16,0 0 0,-1 0 0,1 0 0,0 0 0,-1 0 16,1 0-16,0 0 0,-1 0 0,1 0 15,-1 0-15,1 0 16,0 0-16,52 18 31,-52-18-31,-18 18 0,0-1 156,0 1-156,0 52 0,0-17 0,0 18 0,0-18 16,0 0-16,18 17 0,-18-34 0,0-1 0,17 71 0,-17-53 0,0 17 0,0-35 16,0 36-16,0 0 0,18-1 0,-18-17 0,0 123 0,0-105 0,17 17 0,-17-35 0,0 18 15,0-54-15,0 71 0,0-35 0,0 0 0,18 53 0,-18-53 0,0 18 0,0 52 0,0-17 0,0-53 0,0 17 0,18 19 16,-18-37-16,0 1 0,0 0 0,0 18 0,35 88 0,-35-54 0,0-34 0,0-18 0,18 70 0,-18-70 0,0 0 15,0-35-15,0 35 0,0 0 0,0 53 0,0 17 0,0-88 0,0 53 0,0 1 0,0-36 0,0-18 16,0 0-16,17 53 0,-17-70 0,0 35 0,0-18 0,0 0 0,0 1 0,0-1 0,0 0 0,0 1 0,0 17 16,0-36-16,0 1 0,0 17 0,0 18 0,0-35 0,-17-1 0,17 1 0,0 0 0,0-1 0,0 1 0,-18-18 15,18 17-15,0 1 0,0 0 0,0-1 0,0 1 0,0 0 0,0-1 16,0 1-16,0 0 16,-18-18 93,1 0-93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8.7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31309 12259 0,'18'0'31,"-1"0"-15,1 0 0,0 0-16,-1 0 0,1 0 15,-1 0-15,1 0 0,17 0 0,-17 0 0,17 0 0,-17-18 0,17 18 0,-17 0 16,52 0-16,-34 0 0,-1 0 0,124-17 0,-142-1 0,195 18 15,-159 0-15,-18 0 0,1 0 0,-19 0 0,1 0 16,-1 0-16,36 0 0,-17 0 0,-19 0 0,1 0 0,0 0 0,-1 0 0,1 0 16,-18-18-16,35 18 62,-35-17-46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49.1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31609 12259 0,'18'0'0,"-1"0"0,1 0 0,-1 0 0,19 0 16,-1 0-16,-17 0 0,-1 0 0,36 0 0,-35 0 0,17 0 0,0 0 0,18 0 15,-35 0-15,0 0 0,17 0 0,18 0 0,0 0 0,-18 0 0,0 0 16,-17 0-16,35 0 0,-18 0 0,0 0 0,18 0 0,18 0 16,-36 0-16,-17 0 0,17 0 0,-17 0 0,-1 0 0,1 0 15,0 0-15,-1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33.4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29245 4692 0,'18'0'62,"0"0"-62,-1 0 16,1 0-16,17 0 0,-17 0 0,17 0 0,53 0 0,-35 0 0,-18 0 0,18-18 15,0 1-15,-17 17 0,16 0 0,-16 0 0,-1 0 0,18-18 0,-18 0 0,0 18 0,18 0 16,0-17-16,-35 17 0,17 0 0,-17 0 0,35-18 0,0 0 0,-36 18 0,1 0 0,17 0 0,18-17 16,0-1-16,-18 18 0,-17-17 0,0 17 0,-1-18 0,1 18 15,-18-18-15,18 18 0,-18-17 0,0-1 0,17 18 0,-17-18 0,0 1 0,0-1 16,0 0-16,0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55.6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13194 16422 0,'0'17'63,"0"1"-63,0 0 0,-18-1 0,18 1 0,-17 0 16,17 17-16,0-17 0,-18-18 0,18 17 0,-18 36 15,18-18-15,0-17 0,-17 88 16,17-53-16,0 0 15,0-36-15,0 1 0,0 53 16,0-36-16,0-18 0,0 1 0,17 17 16,1-17-16,-18 0 0,18-18 62,87 17-31,-87-17-31,0 0 0,-1 0 0,89 0 0,-88 0 16,105 0-16,-52 0 0,-36 0 0,18 0 0,0 18 16,-18-18-16,212 18 0,-229-1 0,299 1 15,-70-1-15,-141 1 0,0 0 0,264-1 16,-87 19-16,-230-36 0,-18 0 0,18 0 0,0 0 0,0 0 0,-1 0 16,-16 0-16,70 0 0,-71 0 0,18 0 0,-18 0 0,18 0 0,-18 0 0,0 0 0,18 0 0,-17 0 0,-1 0 0,18 0 0,-18 17 0,18-17 0,-18 0 0,1 0 15,17 0-15,-1 0 0,1 0 0,-17 0 0,17 0 0,0 0 0,-18 0 0,18 0 0,-18 0 0,18 0 0,0 0 0,-18 18 0,1411 52 31,-1393-70-31,-17 0 16,17 0-16,-18 0 0,0 0 0,18 0 0,0 0 0,-18 0 0,18 0 0,0 0 0,-18 0 0,18 0 0,-17 0 0,-1 0 0,0 0 0,0 0 0,1 0 16,17 0-16,-18 0 0,18 18 0,-18-18 0,0 0 0,36 0 0,-36 0 0,124 0 0,-36 18 0,-87-18 15,52 0-15,-53 0 0,0 0 0,18 17 0,-17-17 0,17 0 0,-1 0 0,-16 0 0,-1 0 0,18 0 0,0 0 0,-18 0 0,-17 18 0,35-18 16,-18 0-16,0 18 0,18-18 0,-18 0 0,1 0 0,-1 0 0,0 0 0,1 0 0,16 17 0,-16-17 0,-1 0 0,0 18 0,1-18 0,-1 0 0,0 0 0,89 0 16,-89 0-16,35 18 0,36-18 0,-53 0 0,35 17 0,-52-17 0,69 18 15,-34-18-15,-18 0 0,-18 18 0,1-18 0,34 0 0,1 0 0,-18 0 0,-18 0 0,35 0 16,-52 0-16,0 0 0,35 0 0,-1 0 0,19 0 0,-53 0 0,17 0 0,0 0 0,-17 0 15,35 0-15,-36 0 0,1 0 0,17 0 0,-17 0 0,35 0 0,-35-18 0,17 18 16,0 0-16,0 0 0,-17 0 0,0 0 0,-1 0 0,1 0 16,0 0-16,-1 0 0,1 0 0,-1 0 0,19 0 0,-19 0 0,19 0 15,-19 0-15,36 0 0,-35 0 0,0 0 0,-1 18 0,18-18 0,-17 0 0,53 17 0,-18-17 16,-36 0-16,36 18 0,-18-18 0,-17 0 0,17 0 0,-17 0 0,0 0 0,-1 0 0,71 0 0,-52 0 16,-19 0-16,19 0 0,-1 0 0,-18 0 0,72 0 0,-72 0 0,36 0 0,-17 0 0,69 0 15,-87 0-15,70-18 0,-70 18 0,-1-17 0,36-1 0,-17 18 0,17 0 0,-36-18 0,19 1 0,34-1 16,-35 0-16,-17 18 0,0 0 0,17-17 0,53-19 15,-88 19-15,18 17 0,-1 0 0,1-18 0,0 18 0,-1-18 0,1 18 0,0-17 16,-1 17-16,1 0 0,-1 0 0,19 0 0,-19 0 0,19 0 16,-19 0-16,1 0 0,17 0 0,0 0 0,1 0 0,-1 0 0,-17 0 0,35 0 15,-36 17-15,1-17 0,0 0 0,-1 0 0,18 0 0,-17 0 0,17 0 0,-17 0 0,0 0 0,17 18 16,0-18-16,0 0 0,-17 0 0,0 18 0,-1-18 0,19 17 0,-1-17 16,-17 0-16,-1 0 0,1 0 0,17 0 0,-17 0 0,-1 0 15,-34 0 79,-1 0-94,1-17 0,-19-1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7:56.9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13423 16140 0,'18'0'63,"-1"0"-63,1 0 15,17 0-15,-17 0 0,17 0 0,-17 0 0,35-18 0,-18 18 0,0 0 0,1 0 0,-1 0 0,0 0 0,71 0 16,0 0-16,-71 0 0,53 0 0,106 0 0,-141 0 0,0 0 0,53 0 16,-53 0-16,159 0 0,-159 0 0,35 0 0,18 0 0,88 0 0,-141 18 0,-1-18 15,72 0-15,176 17 0,-247-17 0,123 18 0,-70-18 0,17 0 0,-70 0 0,53 0 16,71 0-16,-125 0 0,284 0 0,-160 0 0,-70 0 16,17 17-16,89-17 0,-159 0 0,123 0 0,-123 0 0,0 0 0,0 0 0,35 18 0,-52-18 0,140 0 15,-123 0-15,17 0 0,-17 0 0,0 0 0,0 0 0,123 0 0,-123 0 0,0 0 0,0 0 0,18 0 0,-18 0 0,70 0 0,-70 0 16,0 0-16,18 0 0,-18 0 0,17 0 0,36 0 0,-53 0 0,123 0 0,-123 0 0,0 0 0,0 0 0,17 0 0,-17 0 0,106 0 15,-106 0-15,0 0 0,18 0 0,-19 0 0,1 0 0,159 0 0,-88 0 0,-19 0 16,107 0-16,-159 0 0,123 0 0,-52 0 0,-71 0 0,53 0 0,52 0 16,-52 18-16,35-18 0,-105 0 0,52 0 0,-35 0 0,123 0 0,-141 0 0,71 0 15,0 0-15,35 17 0,-106-17 0,54 0 0,16 0 0,1 0 0,-35 0 16,-18 0-16,-18 0 0,18 18 0,-18-18 0,18 0 0,-18 0 0,1 0 0,17 0 0,-18 0 0,124 35 0,-107-35 16,1 0-16,-35 0 0,53 0 0,-36 0 0,124 18 0,-142-18 0,54 0 0,-1 0 0,36 18 15,-88-18-15,52 17 0,-34-17 0,87 0 0,-70 0 0,-18 18 0,1-18 0,-19 0 0,71 18 16,-52-18-16,-1 0 0,-17 0 0,17 0 0,-17 0 0,52 17 0,-52-17 0,-1 0 0,1 0 0,0 18 0,88-18 15,-54 0-15,-16 0 0,-1 0 0,-17 0 0,-1 0 0,1 0 0,17 17 16,0-17-16,-17 0 0,0 0 0,-1 0 0,1 0 0,0 0 0,-1 0 0,19 0 16,-19 0-16,19 0 0,-1 0 0,-35 18 0,17-18 0,1 0 0,17 0 0,-17 0 15,0 0-15,-1 18 0,1-18 0,0 0 0,-1 0 0,1 0 16,-1 0-16,1 0 0,0 0 47,-18 17 172,0 19-219,0-19 0,0 36 0,0-35 0,0 17 0,0 0 15,0 1-15,0-1 0,0 0 0,0 53 0,0-35 0,0-35 0,0 0 0,0-1 0,0 1 0,0 35 16,0-36-16,0 1 0,0 0 0,0 35 0,0-36 0,0 1 0,0 0 0,0 17 15,0-18-15,0 1 0,0 0 0,0-1 0,0 1 0,0 0 0,0-1 0,0 1 16,0 0-16,0-1 0,0 1 0,0-1 0,0 1 16,0 0-16,0-1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8:15.8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3069 5239 0,'0'17'172,"-17"125"-157,17-125 1,-18 36 0,18-35-16,0-1 0,0 1 0,-18 70 15,18-70-15,0 35 0,0-36 16,0 1-16,0 0 0,0 35 0,0-36 15,0 1-15,0-1 0,0 1 0,0 0 0,0 35 16,0-36-16,0 1 0,0 0 0,-17 17 16,17-18-16,0 1 0,0 17 0,0 18 15,0-35-15,0 0 0,0-1 0,0 1 16,0 0-16,0-1 0,0 36 16,0 18-1,0-36-15,0-17 0,0 17 0,0 18 16,0-18-16,0-17 15,0-1-15,0 1 0,0 0 0,0-1 0,0 1 0,0 0 0,0-1 16,0 1-16,0-1 0,0 1 0,0 0 0,0-1 0,-18 1 16,18 0-16,0-1 0,0 1 0,0 0 0,0-1 0,0 1 0,0-1 0,0 19 15,0-19-15,0 19 0,0-19 0,0 1 0,0 0 0,0-1 0,0 1 16,0-1-16,0 1 0,0 0 0,0-1 0,0 1 0,0 0 0,0-1 0,0 1 0,0 0 16,0-1-16,0 18 0,0-17 0,0 0 0,0-1 0,0 1 0,0 0 0,0 17 0,0-17 15,0-1-15,0 19 0,0-19 0,0 1 0,0-1 0,0 1 0,0 0 0,0 17 16,0 106-1,0-123-15,0-1 0,0 1 0,0 0 0,0-1 16,0 1-16,0 0 0,0-1 0,0 1 0,0 0 0,0-1 0,0 1 0,0-1 16,0 1-16,-18-18 0,18 18 0,0-1 0,0 1 0,0 0 0,0-1 0,0 1 0,0 0 0,0-1 15,0 1-15,0-1 0,0 1 0,0 0 0,0-1 0,0 1 0,0 0 0,0-1 16,0 1-16,0 0 0,0-1 0,0 1 0,0-1 0,0 1 0,0 0 0,0-1 16,0 19-16,0-19 0,0 1 0,0 0 0,0-1 0,0 1 0,0-1 15,0 1-15,0 0 0,0-1 0,0 1 0,0 0 0,0-1 16,0 1-16,0 0 0,0-1 0,0 1 0,0 0 15,0-1-15,0 1 0,0-1 0,0 1 16,0 0-16,0-1 0,0 1 0,0 0 0,0-1 16,0 1-16,0 0 0,0-1 0,0 1 0,0-1 0,0 1 15,0 0-15,0-1 0,0 1 0,0 0 0,0-1 16,0 1-16,0 0 0,0-1 0,-17 1 0,17 0 16,0-1-16,0 1 0,0-1 0,0 1 0,0 0 0,0-1 0,0 1 0,0 0 15,0-1-15,0 1 0,0 0 0,0-1 0,0 1 0,0-1 0,0 1 0,0 0 0,0-1 16,0 1-16,0 0 0,0-1 0,0 1 0,0 0 0,0-1 0,0 1 0,0 17 0,0-17 0,0 17 15,0-17-15,0-1 0,0 19 0,0-19 0,0 1 0,0-1 0,0 1 0,0 0 0,0-1 16,0 1-16,0 17 0,0-17 0,0 0 0,0-1 0,0 1 0,0 0 0,0-1 16,0 1-16,0-1 0,0 36 0,0 0 0,0-35 0,0 0 0,0-1 0,0 1 15,0-1-15,0 1 0,0 0 0,0-1 0,0 1 0,0 0 0,0-1 0,0 1 0,0 0 16,0-1-16,0 1 0,0 0 0,0-1 0,0 1 0,0-1 0,0 1 0,0 0 0,0-1 0,0 1 16,0 0-16,0-1 0,0 1 0,0 0 0,0-1 0,0 1 0,0 17 0,0-17 15,0-1-15,0 1 0,0 17 0,17-35 0,-17 36 0,0-19 0,0 1 0,0-1 16,0 1-16,0 17 0,0-17 0,0 0 0,0 17 15,0-17-15,0-1 0,0 1 0,0-1 0,0 1 0,0 0 16,0-1-16,0 1 0,0 0 0,0-1 0,0 1 0,0 0 16,0-1-16,0 1 0,0 0 0,0-1 0,0 1 0,0 17 0,0 0 0,0-17 15,0 0-15,0 35 0,0-36 0,0 18 0,0-17 0,0 17 0,0-17 0,0 0 0,0 17 16,0 0-16,0 1 0,0-19 0,0 1 0,0 17 0,0-17 0,0-1 0,0 19 0,0-19 0,0 1 16,0 17-16,0 0 0,0 18 0,0-35 0,0 17 0,0-17 0,0 17 15,0-17-15,0-1 0,0 1 0,0 17 0,0 1 0,0-19 0,0 1 0,0 0 0,0 17 0,0-18 16,0 1-16,0 0 0,0 17 0,0 0 0,0 18 0,0-17 15,0-19-15,0 1 0,18-1 0,-18 1 0,0 0 0,0-1 0,0 19 0,0-1 0,0-17 16,0 34-16,0-16 0,18 17 0,-18-36 0,0 1 0,0 0 0,17-18 0,-17 35 0,0-17 0,0 34 16,0-34-16,0 35 0,0 0 0,0-35 0,0-1 0,0 18 0,0-17 0,0 17 0,0 1 15,0-19-15,0 1 0,0 0 0,0 17 0,0 18 0,0-18 0,0 18 0,18-18 0,-18 0 0,0 1 0,0-1 0,0 18 16,0 0-16,0-35 0,0 17 0,0-18 0,0 1 0,18 17 0,-1 18 0,1 18 0,-18-54 0,0 19 0,0 34 16,0-34-16,17 34 0,-17-35 0,0-17 0,18 0 0,-18 17 0,0 0 0,18 18 0,-18-18 0,0-17 0,17 70 15,-17-70-15,0 0 0,0 52 0,18-17 0,-18-18 0,18-17 0,-18 17 0,0-17 0,17 52 0,-17-34 0,0-1 16,0 18-16,18-18 0,-18 0 0,18 1 0,-18-1 0,0 0 0,0-17 0,0 0 0,0-1 0,0 18 15,17-17-15,-17 0 0,0-1 0,0 19 0,0-19 0,0 19 0,0-19 0,0 19 0,18-19 0,-18 1 16,0 17-16,0-17 0,0-1 0,17 1 0,-17 0 0,0-1 0,0 1 0,0 0 0,0-1 0,0 18 0,0-17 0,0 17 16,0-17-16,0 17 0,0 1 0,0-19 0,0 1 0,0-1 0,0 36 0,0-35 15,0 0-15,0 17 0,0-17 0,0-1 0,0 1 0,0-1 0,0 19 0,0-19 0,0 19 16,0-1-16,0-17 0,0 17 0,0 0 0,0-17 0,0-1 16,0 19-16,0-19 0,0 19 0,0-19 0,0 1 0,18 0 0,-18 34 0,0-16 15,0-19-15,0 1 0,18 0 0,-18 17 0,17-17 0,-17 17 0,0-17 0,0 17 16,0-18-16,0 1 0,0 0 0,0-1 0,18-17 0,-18 18 0,0 0 0,0 17 0,0-17 15,0-1-15,0 1 0,0-1 0,0 1 0,0 0 0,0-1 0,0 1 0,0 0 16,0-1-16,0 1 0,0 0 0,18-1 0,-18 1 0,0-1 16,0 1-16,0 0 0,0-1 0,17 19 0,-17-19 0,0 1 0,0 0 0,0-1 15,0 1-15,0-1 0,0 1 0,0 0 0,0-1 0,0 1 0,0 17 16,0-17-16,0 0 0,18-18 187,0 0-108,-18 17-64,17-17-15,1 0 0,-1 18 0,1-18 0,17 0 0,1 0 0,-19 0 0,1 0 0,17 0 16,-17 18-16,17-18 0,0 0 0,1 0 0,-19 0 0,1 0 0,0 0 0,-1 0 15,1 0-15,0 17 0,-1-17 0,1 0 0,-1 0 0,1 0 0,17 0 0,-17 0 0,0 0 0,-1 0 0,1 0 0,0 18 0,-1-18 0,19 0 16,-19 17-16,1-17 0,-1 0 0,19 0 0,-19 0 0,1 18 0,0-18 0,-1 0 0,1 0 16,0 0-16,-1 0 0,1 0 0,-1 0 0,1 0 0,0 0 0,-1 0 0,1 0 15,0 0-15,-1 0 0,1 0 0,0 0 0,-1 0 16,1 0-16,-1 0 0,1 0 0,0 0 16,88 0-1,-89 0-15,1 0 0,-1 0 0,1 0 0,0 0 0,-1 18 16,1-18-16,0 0 0,-1 17 0,1-17 0,0 0 0,-1 0 0,1 0 0,0 0 15,-1 0-15,1 0 0,-1 0 0,1 0 0,0 0 0,-1 0 0,1 0 0,-18 18 16,18-18-16,-1 0 0,1 0 0,17 0 0,-17 0 0,-1 0 0,1 0 0,0 0 0,17 0 16,-17 0-16,-1 0 0,1 0 0,0 0 0,-1 18 0,19-18 0,16 0 15,-16 0-15,-1 0 0,-17 0 0,-1 17 0,1-17 0,17 0 0,0 0 16,-17 0-16,0 0 0,17 18 0,-17-18 0,-1 0 0,1 0 0,0 0 0,17 0 16,-18 18-16,19-18 0,-19 0 0,1 0 0,0 0 0,-1 0 0,19 0 0,-19 0 0,1 0 0,17 0 15,-17 0-15,-1 0 0,1 0 0,0 0 0,35 0 0,-36 0 0,1 17 0,17-17 0,-17 0 0,17 0 16,-17 0-16,-1 0 0,1 0 0,0 0 0,-1 0 0,1 0 0,17 0 0,-17 0 0,17 0 0,-17 0 0,35 0 0,-18 0 15,0 0-15,18 0 0,-18 0 0,1 0 0,-1 0 0,0 0 0,-17 0 0,17 0 0,18 0 0,-35 0 16,-1 0-16,1 0 0,0 0 0,-1 0 0,19 0 0,-1 0 0,0 0 0,-17 0 0,-1 0 0,1 0 0,17 0 0,-17 0 16,17 0-16,-17 0 0,17 0 0,18 0 0,-18 0 0,-17 0 0,70 0 0,-53 0 0,-17 0 0,17 0 15,1 0-15,-1 18 0,0-18 0,0 0 0,-17 0 0,17 0 0,1 0 0,-1 0 0,18 0 0,-35 0 0,17 0 0,-18 0 16,19 0-16,17 0 0,-18 0 0,0 0 0,0 0 0,1 0 0,34 17 0,-17-17 0,-35 0 16,35 0-16,-18 0 0,0 0 0,1 0 0,-19 0 0,18 0 0,-17 0 0,0 0 0,-1 0 0,19 0 0,-19 0 15,19 0-15,-19 0 0,1 0 0,0 0 0,-1 0 0,1 0 0,-1 0 16,-17-17 31,0-1-47,-17 1 15,17-1-15,-18 18 0,1-18 0,-1 1 0,0-1 0,1-17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8:18.1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3122 5221 0,'18'0'109,"17"0"-109,-17 0 0,-1 18 0,1-18 0,0 0 0,-1 0 0,1 0 16,-1 0-16,1 0 0,0 0 0,52 0 0,71 0 0,124 17 16,-230-17-16,265 0 0,-247 0 15,229 0-15,-264 0 0,52 0 0,-52 0 0,17 0 0,-17 0 0,123 0 16,-88 0-16,-18 0 0,1 0 0,34 0 0,1 0 0,-18 0 0,0 0 0,88 0 15,-124 0-15,72 0 0,-54 0 0,0 0 0,0 0 0,1 0 0,17 0 16,52 0-16,-69 0 0,17 0 0,-18 0 0,18 0 0,-18 0 0,-17 0 0,52 0 16,-52 0-16,17 0 0,71 0 0,-53 18 0,35-18 0,-70 0 0,158 0 15,18 0-15,-176 0 0,158 0 16,-141 18-16,71-18 0,-35 0 0,-54 0 0,19 0 0,34 0 0,-52 0 0,17 17 0,159-17 16,-17 0-16,-142 0 0,35 0 0,-17 0 0,89 0 15,-54 18-15,-35-18 0,158 0 0,-70 0 16,-123 0-16,88 0 0,-53 0 0,35 0 0,-35 0 0,17 0 0,142 0 15,-35 0-15,-107 0 0,-17 0 16,141 0-16,0 0 0,-159 0 0,-17 0 0,88 0 16,141 0-16,-230 0 0,36 0 0,-17 0 0,34 0 15,18 0-15,-70 0 0,123 0 0,-88 0 0,0 0 0,0 0 0,35 0 16,18 0-16,-71 0 0,0 0 0,124 0 0,-71 0 0,-52 0 0,193 0 16,-106 0-16,-34 0 0,52 0 0,-106 0 0,36 0 0,17 0 0,70 0 15,-87 0-15,-18 0 0,17 0 0,1 0 0,-36 0 0,1 0 0,34-18 0,1 18 0,17-17 16,-70 17-16,34-18 0,-16 18 0,70-18 0,-18 1 0,-53 17 0,0 0 15,71-18-15,-88 0 0,35 18 0,0 0 0,17 0 0,-52-17 0,35-1 0,-36 18 16,1 0-16,35 0 0,-35 0 0,-1 0 0,36-17 0,53 17 0,-88 0 0,35 0 0,-36 0 16,36-18-16,-18 18 0,36 0 0,-53 0 0,34 0 0,54 0 0,-53 0 15,0 0-15,53 0 0,-71 0 0,1 0 0,34 0 0,36 0 16,-36 0-16,1 0 0,17 0 0,-53 0 0,1 0 0,-1 0 0,18 0 0,53 0 16,-53 0-16,0 0 0,-36 0 0,19 0 0,52 0 0,-35 0 0,17 0 0,-17 0 0,53 0 15,-88 0-15,17 0 0,-17 0 0,70 0 0,-18 0 0,-34 0 0,16 0 0,-16 0 0,-19 0 0,124 0 16,-70 18-16,-53-18 0,17 0 0,36 0 0,-36 0 0,71 0 15,-71 0-15,18 0 0,-18 0 0,18 0 0,18 0 0,-18 17 0,-1-17 16,19 0-16,-36 0 0,-17 0 0,17 0 0,53 0 0,-52 0 0,-1 0 16,-17 0-16,52 0 0,-52 0 0,17 0 0,18 0 0,35 0 0,-35 0 15,-35 0-15,70 0 0,-35 0 0,-18 0 0,18 0 0,-18 0 0,18 0 0,-18 0 0,1 0 16,-1 0-16,71 0 0,-88 0 0,-1 0 0,54 0 0,-36 0 0,53 0 16,-70 0-16,17 0 0,0 0 0,-17 0 0,70 0 0,-53 0 0,18 0 0,-35 0 0,53 0 15,-1 0-15,-35 0 0,-17 0 0,70 0 0,-35 0 0,0 0 0,-18 0 0,-17 0 0,53 0 16,-1 0-16,1 0 0,-54 0 0,72 0 0,16 0 0,-34 0 0,-1 0 15,-17 0-15,-17 0 0,-1 0 0,0 0 0,-17 0 0,35 0 0,123 0 0,-141 0 0,18 0 0,36 0 0,-54 0 16,88 0-16,-70 0 0,35 0 0,1 0 0,34 0 0,-88 0 0,1 0 0,69 18 16,-34-18-16,-18 0 0,53 0 0,0 0 0,35 17 0,-71-17 0,-17 0 0,18 0 15,-1 0-15,-17 0 0,-18 0 0,54 0 0,52 0 0,-53 0 0,88 18 16,-158-18-16,70 18 0,159-1 0,-212-17 0,36 0 0,-53 0 0,70 18 0,-18-18 16,-17 18-16,0-18 0,-18 17 0,71-17 0,-53 0 0,18 36 0,-1-36 15,-17 0-15,-17 0 0,16 0 0,1 17 0,-17-17 0,17 18 0,-36-18 0,36 0 0,18 18 16,-54-18-16,36 0 0,-35 0 0,35 0 0,0 0 0,-36 0 0,19 0 0,34 17 15,-35-17-15,18 0 0,0 0 0,18 0 0,-18 0 0,-18 0 16,18 0-16,0 0 0,17 0 0,-52 0 0,53 0 0,-36 0 0,18 0 0,0 0 0,-36 0 0,36 0 16,71 0-16,-36 0 0,-35 0 0,-36 0 0,72 0 0,-72 0 0,54 0 15,-53 0-15,140 0 0,-70 0 0,-52 0 0,105 0 0,-88 0 16,17 0-16,-34 0 0,52 0 0,-71 0 0,36 0 0,-17 0 0,69 0 16,-69 0-16,17 0 0,0 0 0,-1 0 0,-16 0 0,-19 0 0,19 0 0,-1 0 0,53-17 15,-35 17-15,-18 0 0,-17 0 0,17 0 0,53 0 0,-70 0 0,17 0 0,-17 0 0,35 0 0,-18 0 0,-17 0 0,52 0 16,-52 0-16,70 0 0,-52 0 0,34 0 0,36 0 0,-53 0 0,17 0 0,-17 0 0,106 17 15,-141-17-15,17 0 0,0 0 0,124 0 0,-141 0 0,-1 0 0,19 0 0,-1 0 16,71 0-16,-89 0 0,1 0 0,35 0 0,-35 0 0,34 0 0,54 0 16,-88 0-16,0 0 0,-1 0 0,-17 18 156,0 17-140,0 0-16,0 18 0,0 18 0,0 52 0,0-70 0,0 53 0,18 35 0,-18-106 0,17 177 15,19 0-15,-1 35 0,-35-53 0,53 53 0,-53-194 0,18 70 16,17 230-16,-18-300 0,19 158 0,-36-105 0,17-53 0,1 124 15,0-54-15,-1-70 0,1 70 0,0 71 0,17-17 0,-18 17 0,1-18 16,17 18-16,-17-70 0,-18-71 0,18 158 0,-1-140 0,1 52 0,0 54 16,-1-54-16,-17-70 0,0 71 0,0-1 0,18 36 0,-18 0 0,0-54 15,0-52-15,0 106 0,0 17 0,0-17 0,0-106 0,0 106 0,0-106 16,0 0-16,0 0 0,0 70 0,0 53 0,0-34 0,0-107 0,0 0 0,0 71 0,18 35 16,-18-70-16,0 87 0,0 72 0,0-124 0,0-71 15,0 53-15,0 106 0,0-53 0,0-106 0,35 283 16,-35-300-16,0-1 0,0 1 0,0 52 0,17-34 15,-17 52-15,0-70 0,0 52 0,18-35 0,-18 1 0,0 69 0,18-34 16,-18-18-16,0 0 0,0-36 0,0 19 0,0-19 0,0 19 16,0-1-16,0 18 0,0-35 0,0-1 0,0 18 0,0-17 15,0 0-15,0-1 0,0 1 0,0 17 0,0-17 0,0 17 16,0-17-16,0 35 0,0-36 0,0 1 0,0 17 0,0-17 0,0 0 16,0-1-16,0 19 0,-18-1 0,18-18 0,0 1 0,0 0 0,0 17 15,0-17-15,0-1 0,0 1 0,0 0 0,0-1 0,0 1 0,0 17 16,0-17-16,0-1 0,-18-17 0,18 18 0,0 0 0,0-1 0,0 1 0,0 0 15,0-1-15,0 1 0,0-1 0,0 19 0,-17-19 0,17 1 0,0 0 16,0-1-16,-18 19 0,18-19 0,0 1 0,0-1 0,0 19 0,0-19 0,0 1 16,0 0-16,0-1 0,0 1 0,0 17 0,0-17 0,0 0 0,0-1 15,0 1-15,0-1 0,0 1 0,0 0 0,0-1 0,0 1 16,0 0-16,0-1 16,0 1-16,0 0 15,0-1-15,0 1 0,0-1 0,0 1 16,0 0-16,0-1 0,0 1 0,0 0 0,0 17 0,0-17 0,0-1 0,0 19 0,0-19 15,0 1-15,18 17 0,-18 18 0,0-35 0,0 17 16,0-17-16,0-1 0,0 1 0,0 17 0,0-17 0,17-1 16,-17 1-16,0 0 0,0-1 0,0 19 0,0-19 15,0 1-15,0-1 0,0 1 0,0 0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8:21.2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3810 17445 0,'18'0'78,"-1"0"-78,1 0 16,0 0-16,-1 0 0,1 0 0,-1 0 0,1 0 0,0 0 15,-1 0-15,1 0 0,17 0 0,-17 0 0,0 0 0,35 0 0,-18 0 16,-18 0-16,36 0 0,0 0 0,0 0 0,-35 0 0,-1 0 16,19 0-16,70 0 0,-54 0 0,-34 0 15,0 0-15,17 0 0,0 0 0,1 0 0,-19 0 0,18 0 0,36 0 16,-53 0-16,17 0 0,-17 0 0,-1 0 0,1 0 0,17 17 15,-17-17-15,-1 0 0,19 0 0,-19 0 0,1 0 0,0 0 16,-1 0-16,1 0 0,0 0 0,-1 0 0,1 0 0,-1 0 0,1 18 0,0-18 16,-1 0-16,1 0 0,0 0 0,-1 0 0,1 0 0,0 0 0,17 18 15,-17-18-15,-1 0 0,1 0 0,-1 0 0,19 17 16,-1-17-16,-17 0 0,-1 0 0,1 0 0,17 0 0,-17 0 16,-1 0-16,1 0 0,0 0 0,-1 0 0,1 0 0,17 0 0,1 0 15,-19 0-15,1 0 0,-1 0 0,19 0 0,-19 0 0,1 0 0,0 0 0,-1 0 0,36 0 16,-18 0-16,-17 0 0,17 0 0,-17 0 0,0 0 0,17 0 0,-17-17 0,17 17 15,-17 0-15,-1 0 0,1 0 0,-1 0 0,19-18 0,-19 18 0,19 0 0,17 0 16,-36 0-16,1 0 0,-1 0 0,1 0 0,0 0 16,-1 0-16,1 0 0,0 0 0,-1 0 0,1 0 0,0 0 15,-1 0-15,1 0 0,0 0 0,-1 0 16,1 0-16,-1 0 0,1 0 0,0 0 0,-1 0 0,1 0 16,0 0-16,-1 0 0,1 0 0,0 0 0,-1 0 0,1 0 0,17 0 15,-17 0-15,-1 0 0,19 0 0,-19 0 0,1 0 0,0 0 0,17 0 16,-18 0-16,19 0 0,-19 0 0,1 0 0,0 0 0,-1 0 0,-17 18 15,18-18-15,0 0 0,17 0 0,-18 0 0,1 0 0,17 0 0,1 0 0,-19 0 0,1 0 16,17 0-16,-17 0 0,17 0 0,-17 0 0,17 0 0,-17 0 0,-1 0 16,19 0-16,17 0 0,-18 0 0,-18 0 0,19 0 0,-19 0 0,1 0 0,17 0 0,-17 0 15,17 0-15,18 17 0,18-17 0,-54 0 0,1 0 0,0 0 0,-1 0 16,1 0-16,0 0 0,-1 0 0,18 0 0,-17 0 0,0 0 0,-1 0 0,1 0 16,0 0-16,17 0 0,-17 0 0,-1 0 0,1 0 0,-1 0 0,19 0 15,-1 0-15,-17 0 0,17 0 0,-17 0 0,34 0 16,-34 0-16,17 0 0,-17 0 0,17 0 0,-17 0 0,0 0 0,-1 0 0,19 0 15,16 0-15,-34 0 0,0 0 0,17 0 0,-17 0 16,-1 0-16,1 0 0,0 0 0,17 0 0,0 0 0,-17 0 16,-1 0-16,1 0 0,0 0 0,-1 0 0,1 0 0,0 0 0,17 0 0,-17 0 0,-1 0 15,1 0-15,35 0 0,-18 0 0,-17 0 0,-1 0 0,19 0 0,-19 0 16,18 0-16,-17 0 0,17 0 0,-17 0 0,0 0 0,17 0 0,-17 0 16,34 0-16,-34 0 0,17 0 0,1 0 0,-19 0 0,1 0 0,0 0 0,-1 0 15,1 0-15,-1 0 0,1 0 0,0 0 0,-1 0 0,1 0 0,17 0 0,-17 0 0,17 0 0,1 0 16,-1 0-16,-18 0 0,19 0 0,-19 0 0,1 0 0,0 0 0,-1 0 0,1 0 15,17 0-15,-17 0 0,-1 0 0,19 0 0,-1 0 0,-17 0 0,-1 0 0,19 0 0,-19 0 16,36 0-16,-18 0 0,-17 0 0,17 0 0,1 0 0,-19 0 0,1 0 16,17 0-16,0 0 0,1 0 0,-19 0 0,1-17 0,0 17 0,35 0 0,-36 0 0,18 0 15,1 0-15,34 0 0,-52 0 0,17 0 0,-17 0 0,-1 0 0,19 0 16,-19 0-16,19 0 0,-19 0 0,1 0 0,17 0 0,18 0 16,-35 0-16,-1 0 0,1 0 0,0 0 0,-1 0 0,1 0 0,0 0 0,-1 0 0,1 0 0,17 0 15,-17 0-15,-1 0 0,1 0 0,17 0 0,1 0 0,-19 0 0,1 0 16,0 0-16,-1 0 0,1 0 0,0 0 0,17 0 0,0 0 0,-17 0 15,-1 0-15,19 0 0,-19 0 0,1 0 0,0 0 0,-1 0 0,1 0 0,-1 0 0,1 0 0,0 0 16,52 0-16,-52 0 0,0 0 0,17 0 16,18 0-16,0 0 0,-53 17 0,17-17 0,1 0 0,0 0 15,-1 0-15,1 0 0,-1 0 0,1 0 0,0 0 0,-1 0 0,19 0 16,-19 0-16,19 0 0,-19 0 0,1 0 0,17 0 16,-17 0-16,-1 0 0,19 0 0,-19 0 0,1 0 0,35 0 0,-18 0 15,-17 0-15,-1 0 0,1 0 0,35 0 0,-18-17 0,1 17 0,-1 0 16,-17 0-16,17 0 0,-18 0 0,1518-124 109,-1517 124-109,-1 0 0,1 0 0,0 0 0,17 0 0,-18 0 0,19 0 0,-19 0 0,1 0 16,0 0-16,-1 0 0,1 0 0,0 0 0,-1 0 0,18-17 0,1 17 0,-19 0 0,1 0 0,17 0 15,-17 0-15,17 0 0,-17 0 0,0 0 0,-1 0 0,18 0 0,-17 0 0,0 0 0,-1-18 0,1 18 0,0 0 0,-1 0 0,1 0 16,0 0-16,-1 0 0,18 0 0,-17 0 0,17 0 0,-17 0 0,17 0 0,-17 0 0,17 0 0,-17 0 16,0 0-16,-1 0 0,18 0 0,-17 0 0,17 0 0,-17 0 0,17 0 0,-17 0 0,0 0 0,-1 0 0,18 0 0,-17 0 0,0 0 15,-1 0-15,1 0 0,0 0 0,-1 0 0,1 0 0,17 0 0,-17 0 0,-1 0 0,1 0 0,0 0 0,-1 0 0,1 0 0,0 0 0,-1 0 16,1 0-16,0 0 0,-1 0 0,1 0 0,17 0 0,-17 0 0,-1 0 0,1 0 0,0 0 0,-1 0 16,1 0-16,0 0 0,-1 0 0,1 0 0,0 0 0,-1 0 0,1 0 0,-1 0 0,19 0 0,-19 0 0,1 0 15,0 0-15,17 0 0,-17 0 0,-1 0 0,18 0 0,-17 0 0,0 0 0,-1 0 0,1 0 0,0 0 0,-1 0 16,19 0-16,-19 0 0,19 0 0,-19 0 0,18 0 0,-17 0 0,0 0 0,-1 0 0,1 0 0,17 0 0,1 0 0,-19 0 0,1 0 15,-1 0-15,19 0 0,-19 0 0,1 0 0,17 0 0,1 0 0,-1 0 0,-18 0 0,19 0 0,-1 0 0,0 0 0,-17 0 0,0 0 16,-1 0-16,1 0 0,17 0 0,0 0 0,-17 0 0,0 0 0,-1 0 0,1 0 0,0 0 0,-1 0 0,19 0 0,-1 0 0,0 0 16,36 0-16,-36 0 0,-17 0 0,-1 0 0,1 0 0,-1 0 0,1 0 0,0 0 15,-1 0-15,1 0 0,0 0 0,-1 0 0,1 0 0,0 0 0,-1 0 0,1 0 0,0 0 0,-1 0 16,1 0-16,-1 0 0,1 0 0,0 0 0,-1 0 0,1 0 0,0 0 16,-1 0-16,1 0 0,0 0 0,-1 0 0,1 0 0,17 0 0,-17 0 0,-1 0 0,1 0 0,0 0 15,-1 0-15,1 18 0,0-18 0,-1 0 0,1 0 0,-1 0 0,19 0 0,-19 0 0,19 0 16,-19 0-16,1 0 0,0 0 0,-1 0 0,1 0 0,-1 0 0,1 0 0,0 0 0,-1 0 0,19 0 0,-19 0 15,1 0-15,0 0 0,-1 0 0,19 0 0,-19 0 0,1 0 0,17 0 0,-17 0 0,-1 0 0,1 0 0,0 0 0,-1 0 16,1 0-16,0 0 0,17 0 0,-18 0 0,1 0 0,0 0 0,-1 0 0,1 0 0,17 0 0,-17 0 0,0 0 16,35 0-16,-36 0 0,18 0 0,-17 0 0,17 0 0,-17 0 0,17 0 0,-17 0 0,0 0 0,-1 0 0,18 0 15,-17 0-15,17 0 0,-17 0 0,17 0 0,-17 0 0,0 0 0,-1 0 0,18 0 0,1 0 0,-19 0 0,1 0 16,17 0-16,1 0 0,-1 0 0,-18 0 0,1 0 0,0 0 0,17 0 0,0 0 0,-17 0 0,0 0 0,-1 0 0,1 0 0,17 0 0,-17 17 16,-1-17-16,1 0 0,17 0 0,1 0 0,-19 0 0,1 0 0,17 0 0,0 0 0,-17 0 0,0 0 0,-1 0 0,1 0 0,17 0 15,-17 0-15,17 0 0,-17 0 0,17 0 0,-17 0 0,-1 0 0,1 0 0,17 0 0,-17 0 0,0 0 0,-1 0 0,1 0 0,17 0 16,-17 0-16,-1 0 0,19 18 0,-19-18 0,1 0 0,0 0 0,-1 0 0,19 0 0,-36 18 0,17-18 0,18 0 0,36 0 15,-53 0-15,17 0 0,18 17 0,0 1 0,-18-18 0,-17 0 0,17 0 16,36 0-16,-71 17 0,70-17 0,-17 18 0,-18-18 0,1 0 0,-1 18 16,0-18-16,71 17 0,-88-17 0,17 0 0,53 0 0,-70 0 15,-1 0-15,54 18 0,-53-18 0,-1 0 0,1 0 0,17 0 0,-17 0 0,-1 0 0,1 0 16,0 0-16,35 0 0,-36 0 0,18 0 0,-17 0 0,17 0 0,-17 0 16,0 0-16,17 0 0,-17 0 0,17 18 0,-18-18 0,1 0 0,0 0 0,-1 0 0,36 0 15,-35 0-15,-18 17 0,35-17 0,-17 0 0,0 0 0,17 0 0,35 18 0,-52-18 0,17 0 0,-17 0 16,0 0-16,17 18 0,0-18 0,-17 0 0,35 0 0,-36 17 0,19-17 0,-19 0 0,1 0 15,70 0-15,-53 0 0,-17 0 0,35 0 0,-18 0 0,-17 0 0,35 0 16,35 18-16,-70-18 0,17 0 0,18 0 0,0 0 0,-18 0 0,-17 0 16,17 0-16,0 0 0,-17 0 0,-1 0 0,19 0 0,-19 0 0,1 0 0,0 0 0,-1 0 0,19 0 15,-1 0-15,0 0 0,0 0 0,-17 0 0,0 0 0,17 0 0,-17 0 16,17 0-16,18 0 0,-36 0 0,19 0 0,-1 18 0,0-18 16,-17 0-16,17 0 0,-17 0 0,17 0 0,-17 0 0,-1 0 0,54 0 15,-53 0-15,-1 0 0,1 0 0,17 0 0,-17 0 0,17 0 0,0 0 0,-17 0 0,0 0 16,34 0-16,-34 0 0,17 0 0,18 0 0,-35 0 0,35 0 0,0 0 15,-18 0-15,18 0 0,-18 0 0,18 0 0,18 0 0,-18 0 0,-36 0 0,19 0 16,16 0-16,-16 0 0,-1 0 0,-17 0 0,17 0 0,0 0 0,-17 0 0,17 0 0,18 0 0,0 0 0,-18 0 16,1 0-16,-1 0 0,0 0 0,0 0 0,18 0 0,-35 0 0,17 0 0,53 0 0,-17 17 0,-36-17 15,-17 0-15,17 0 0,53 0 0,-52 0 0,-19 0 0,54 0 0,70 0 0,-53 0 16,-35 0-16,-18 0 0,-17 0 0,35 0 0,-18 0 0,18 18 0,18-18 0,-18 0 16,-18 0-16,0 0 0,18 0 0,35 0 0,18 0 0,-35 0 0,17 0 0,0 0 15,-70 0-15,17 0 0,18 0 0,70 0 0,-105 0 0,17 0 0,18 0 0,-18 0 0,-17 0 0,35 0 16,0 0-16,-35 0 0,34 0 0,1 0 0,18 0 0,-18 0 0,-36 0 15,19 0-15,-19 0 0,1 0 0,35 0 0,-53 17 0,18-17 0,34 0 0,-34 0 0,0 0 0,-1 0 16,1 0-16,17 0 0,-17 0 0,0 18 0,17-18 0,18 18 0,-18-18 16,0 0-16,18 17 0,-35-17 0,35 0 0,-18 0 0,-17 0 0,-1 0 15,1 0-15,0 0 0,17 0 0,-17 0 0,-1 0 0,1 0 0,-1 0 0,19 0 0,-19 0 16,1 0-16,17 0 0,-17 0 0,0 0 0,17 0 0,-17 0 0,-1 0 0,1 0 16,-1 0-16,1 0 0,0 0 0,-1 0 0,1 0 0,0 0 15,-1 0-15,1 0 0,0 0 0,-1 0 0,1 0 16,-1 0-1,1 0-15,-18-17 16,18 17-16,-18-18 16,17 18-16,1 0 0,-18-18 0,18 18 15,-36 0 126,0 0-141,1-17 16,-1 17-16,0 0 0,18-18 0,-17 18 0,-1-17 15,1 17-15,-1 0 0,0 0 0,1 0 0,-1 0 0,18-18 0,-18 18 0,1 0 16,-1 0-16,0 0 0,1 0 0,-1 0 0,1 0 0,-1 0 15,0 0-15,1 0 0,-1 0 63,0 0-47,1 0-16,-1 0 0,18-18 0,-18 18 0,1 0 0,-1 0 15,0-17-15,-17 17 0,18 0 0,-1 0 0,0 0 0,1 0 16,-1 0-16,0 0 0,1 0 0,-1 0 0,0 0 0,1 0 0,-1 0 15,1 0-15,-1 0 0,0 0 0,-17 0 0,0 0 0,17 0 0,0 0 16,-17 0-16,0 17 0,17-17 0,1 0 0,-36 0 0,0 0 0,0 0 0,-53 0 0,-35 0 16,70 0-16,-17 0 0,-18 0 0,36 0 0,34 0 0,-105 0 0,53 0 0,-18 0 15,53 0-15,-229 0 0,247 0 0,-124 0 0,106 0 16,-35 0-16,53 0 0,0 0 0,-1 0 0,1 0 0,0 0 0,17 0 0,0 0 16,1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33.6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30004 3845 0,'-18'0'16,"18"18"-16,-18 0 0,18 17 15,-17-18-15,17 1 0,0 17 0,0 18 0,0-17 0,-18 17 0,18-18 0,-17 88 16,17-70-16,-18 18 0,18-1 0,0-17 0,0 18 0,-18-1 0,1 18 16,-1-17-16,18-53 0,0 17 0,0 18 0,0 0 0,0 0 0,0-36 0,0 1 0,-18 35 0,18 17 15,0-17-15,0-35 0,0 0 0,0-1 0,0 19 0,0-19 0,0 1 0,0 0 0,0-1 16,0 1-16,18-1 0,-18 1 0,18 0 0,-1-18 16,-17 17-16,18-17 0,0 0 0,-1 0 15,1 0-15,-1 0 0,1 0 0,17 0 0,-35-17 0,36 17 0,34-53 0,-35 35 16,-17 1-16,35-19 0,0 1 0,-18 17 0,-17 1 0,17-1 0,159-123 15,-159 106-15,36-18 0,-53 53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34.2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31027 3228 0,'0'18'32,"0"-1"-32,0 1 0,0 35 0,0-18 0,0-17 0,0 17 15,0 18-15,17 70 0,1-87 0,-18-1 0,0 0 0,0 36 0,18 52 0,-18-52 16,17 52-16,-17 54 0,0-142 0,0 71 0,0-53 0,0 0 0,0-1 0,0 37 0,0-1 15,0-71-15,0 89 0,0-17 0,0-37 0,0 19 0,0-36 0,0-17 0,0 88 16,0-89-16,0 54 0,0-18 0,0 0 0,0-18 0,-17 0 0,17-17 0,0 0 0,0-1 0,0 1 16,0 0-16,0-1 0,0 1 0,0-1 0,0 1 0,0 0 15,0-36 17,0 0-32,17 1 0,-17-1 0,0 1 0,0-1 0,18-17 0,-18 17 15,0 0-15,35-35 0,-35 36 0,36-36 0,-36 35 0,35 1 0,-35-19 0,17 36 16,1-53-16,0 36 0,-1 17 0,1-53 0,0 35 0,-1 18 0,1-35 0,0 17 0,-1 1 0,1-19 15,17 1-15,-17 17 0,-1 18 0,1-35 0,0 18 16,-1-1-16,1 18 0,-18-18 0,0 36 47,0 0-31,0 17-16,0 0 0,0 0 0,0 1 0,-18-19 0,18 36 0,0-18 0,0-17 15,-17 17-15,17 36 0,0-53 0,-18-1 0,18 1 0,-18 35 0,18-18 0,0 0 0,0-17 16,-35 35-16,35 17 0,0-52 0,0 17 0,-18-17 0,18 0 0,0 17 0,0-17 15,0-1-15,-17 1 0,17-1 0,0 1 0,17-36 32,-17-17-32,18 35 0,-18-17 0,18-19 0,-18 1 0,17 35 0,-17-18 15,18-17-15,0-18 0,-18 36 0,17-19 0,-17 1 0,18 0 0,0-1 0,-1-16 0,-17 34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34.6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31803 4992 0,'0'17'31,"-53"142"-15,53-141-16,0-1 0,0 1 15,0 0-15,0-1 0,0 1 0,18-18 0,-1 18 16,1-18-16,0 0 0,-1 0 0,1 0 15,-1 0-15,1 0 0,0 0 0,-1 0 0,19 0 16,-19 0-16,1 0 0,-18-18 0,18 18 0,-1-18 0,1 1 0,0-1 0,-1 18 0,-17-18 16,35 1-16,-35-1 0,18 1 0,0-1 0,-1-17 0,1 17 0,-18-17 0,18 17 0,-18-17 15,0 17-15,0-17 0,17 17 0,-17-35 0,0 36 0,0-1 0,0 0 16,0 1-16,0-1 0,0-17 0,0 0 0,-17 17 0,17 0 0,-18 1 16,18-1-16,-18 18 0,1-18 0,-1 18 31,-105 212-16,123-194-15,-18-1 0,0 1 0,-17 53 0,17-71 0,-17 88 16,0-35-16,17-18 0,18 0 0,-17-17 0,-1 17 0,0-17 16,18-1-16,0 1 0,0 0 0,0-1 0,0 1 0,0 0 15,18-18-15,0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34.9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33320 4780 0,'0'18'31,"0"-1"-31,0 1 0,0 17 0,0-17 0,0 0 0,0-1 0,-35 36 0,35-18 0,-18-17 16,18 0-16,0 35 0,-18-18 0,18-17 0,-17-1 0,17 18 0,-18 1 15,18-19-15,-18 36 0,18-35 0,0 0 0,0-1 0,-17 1 0,-1 0 16,18-1-16,0 1 0,0 17 0,-18-35 0,18 18 0,0-1 0,-17 1 16,17 0-16,0-54 31,17 19-31,1-54 16,0 36-16,-18 0 0,17-1 0,1-17 0,17-35 0,1 35 15,-19-17-15,19-18 0,-19 52 0,1 19 0,35-89 0,-36 88 0,19-35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1:51.2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16228 6632 0,'35'0'0,"-70"0"0,88 0 0,-36 0 16,1 18-16,0-18 0,-1 0 0,1 0 0,0 0 0,-1 0 0,1 0 0,-1 0 0,1 0 15,0 18-15,-1-18 0,1 0 0,0 0 0,-18 17 0,17-17 0,1 0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35.0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33796 4568 0,'0'53'0,"0"-106"0,0 142 16,0-72-16,0 19 0,0-1 0,0 0 0,0 18 0,-18 18 0,18-1 0,0-52 0,-17 17 0,-1 0 0,18 54 15,0-54-15,-17-18 0,-1 1 0,18 53 0,-35 35 0,35-89 0,-18 18 0,0 18 0,18-35 16,-17 70-16,17-70 0,-36 35 0,36-36 0,0 19 0,-17 17 0,17-18 0,0-18 16,-18 1-16,18 0 0,0-1 0,0 1 0,-17 0 0,-1-1 15,18 1-15,0 0 0,-18-18 0,18 17 0,0 1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42.5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21731 8449 0,'0'18'47,"-35"193"-32,35-193 1,0 0-16,0 17 0,-18-17 0,18 52 16,0-52-16,0-1 0,0 1 0,0 0 0,0 17 15,0-17-15,18-1 0,-18 1 0,0-1 0,17 19 16,-17 17-16,0-36 0,0 1 15,0 0-15,0 17 0,0-17 0,0-1 16,0 1-16,0-1 0,0 19 0,0-19 0,18 19 16,0-36-16,-18 17 15,17-17 48,1 0-63,0 0 0,-1 0 0,1 0 0,70-17 15,0-1-15,-52 18 0,34-18 16,-35 18-16,-17 0 0,17-17 0,124 17 0,-141 0 0,105-18 16,-70 18-16,0 0 0,123 0 0,-70 0 15,-35 0-15,-54 0 0,19 0 0,140 0 0,18 0 16,-35 0-16,-106 0 16,17 18-16,-34-18 0,17 0 0,-18 0 0,0 0 0,-17 0 0,105 0 0,-35 0 0,-35 0 15,18 0-15,-1 0 0,-34 0 0,-1 0 0,0 0 0,1 0 0,-1 0 0,124 17 0,-71-17 16,-18 0-16,-17 0 0,-17 0 0,-1 0 0,53 0 0,-53 0 0,18 0 0,88 0 0,-17 0 15,-36 0-15,-17 0 0,17 0 0,-71 0 0,36 0 0,18 0 16,-18 0-16,-36 0 0,19 0 0,52 0 0,-35 0 0,-36 0 0,19 0 0,52 0 16,-70 0-16,17 0 0,0 0 0,18 0 0,-18 0 0,18 0 0,-18 0 0,-17 0 0,53 0 15,-54 0-15,54 0 0,-36 0 0,71 0 0,-88 0 0,52 0 16,-35 0-16,36 0 0,-18 0 0,-18 0 0,36 0 0,-36 0 0,-17 0 16,-1 0-16,1 0 0,0 0 0,-1 0 0,19 0 0,-19 0 15,-17-17 204,0-1-219,0 0 0,0 1 16,0-1-16,0 1 0,-17 17 0,17-18 0,-18 0 0,18 1 0,0-1 0,-18 0 0,18 1 15,0-19-15,-35-17 0,35 36 0,-18-36 0,1 0 16,17 35-16,-18-17 0,18 17 0,-18 1 0,18-1 15,0 1-15,0-1 0,0 0 94,0 1-78,-17 17 15,-1-18-31,1 0 16,-1 18-16,18-17 0,-18 17 0,-17-18 0,-18-17 15,18 17-15,17 18 0,0-18 0,1 18 0,-1 0 16,1-17-16,-1-1 0,0 18 0,1 0 0,17-17 0,-18 17 16,0 0-16,1 0 15,-1-18-15,0 18 0,1 0 0,-1-18 0,-17 18 16,0 0-16,17 0 0,-17 0 0,17 0 0,-17 0 0,-1-17 0,-87 17 15,88 0-15,-18-18 0,18 18 0,-54 0 0,72 0 0,-36 0 0,0 0 0,-106-35 0,71 35 0,-88 0 16,70 0-16,18 0 0,-177 0 0,124 0 0,88 0 0,0 0 0,-18 0 16,36 0-16,-53 0 0,53 0 0,-36 0 0,36 0 0,-18 0 0,0 0 0,-141 0 0,106 0 0,0 0 15,52 0-15,-87 0 0,88 0 0,-71 17 0,88-17 0,-88 0 0,36 18 0,52-18 0,-17 0 16,17 0-16,-70 0 0,35 0 0,18 0 0,0 0 0,-18 0 0,-36 0 0,72 0 0,-19 0 16,-16 0-16,-37 0 0,72 0 0,-1 0 0,-17 0 0,0 0 0,-54 0 0,89-18 0,-35 18 0,-18 0 15,18-17-15,-18 17 0,18-18 0,-1 18 0,1 0 0,-18 0 0,18-18 16,17 18-16,-17 0 0,-36-17 0,36 17 0,-35 0 0,70-18 15,-36 18-15,19 0 0,-1 0 0,-17 0 0,17 0 0,1 0 0,-1 0 0,0-17 0,1 17 16,-19 0-16,19 0 0,-1 0 0,0 0 0,1 0 0,-1 0 0,0 0 16,1 0-16,-1 0 0,1 0 0,17-18 78,17 18-78,1-18 0,-18 1 0,35-1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43.2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26211 9349 0,'0'17'78,"0"1"-47,0 0-31,0-1 0,0 1 0,0-1 0,-17 1 0,-1 35 0,18-35 16,0 17-16,-18 0 0,18-17 0,-35 17 0,35-17 0,-35 35 0,17 17 15,18-52-15,0-1 0,-17 1 0,17 0 0,-18-1 0,18 1 16,-18-18-16,18 18 0,0-1 16,0-34 15,0-1-31,0-35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53.2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21537 10883 0,'18'0'16,"-1"0"30,1 0-46,0-17 0,-1 17 0,36 0 16,71 0-16,-107 0 16,72 0-16,16 0 0,-52 0 0,-17 0 15,369 0 1,-352 0-16,0 0 0,0 0 0,441 0 16,-247 0-16,-212 17 0,71-17 15,405 18-15,-369-18 16,-90 0-16,-16 0 0,70 0 0,317 0 0,-264 0 15,-124 0-15,18 0 0,17 0 0,160 0 0,-213 0 0,160 0 16,-107 0-16,-52 0 0,0 0 0,35-18 16,-36 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54.0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26247 10601 0,'0'0'0,"17"0"47,1 0-31,0 0-16,-1 0 0,1 0 0,-1 0 15,1 0-15,0 0 0,-1 18 0,1-18 0,0 0 0,-1 0 0,1 0 0,0 17 0,17-17 16,18 18-16,-36-18 0,1 18 0,0-18 0,-1 0 0,1 0 15,0 17-15,-1-17 0,1 18 0,0-18 0,-1 0 16,-17 17-16,0 1 0,0 0 0,18-18 16,-18 17-16,0 1 0,0 0 0,17-1 0,-17 1 0,0 17 15,0-17-15,0-1 0,18-17 0,-18 18 0,0 0 0,0 17 0,0 0 0,0-17 0,0 17 16,0 18-16,18-18 0,-18-17 0,0 0 0,17 17 0,-17-17 0,0-1 0,0 19 0,0-19 16,0 1-16,0-1 0,18 36 0,-18-35 0,0 0 0,0-1 0,0 19 0,0-19 0,0 1 0,18-1 15,-18 1-15,17 17 0,-17-17 0,0 0 0,0-1 0,0 1 0,0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54.7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26564 11342 0,'0'17'47,"0"1"-47,0 0 0,18-1 0,-18 1 15,0 0-15,0-1 0,17-17 0,-17 18 0,18-18 0,-18 18 0,0-1 0,0 1 16,0-1-16,18-17 0,-18 18 0,0 0 0,0-1 16,17-17-16,-17 18 0,0 0 0,0-1 0,0 1 0,18 0 15,-18-1-15,0 1 0,18-18 0,-18 18 0,0-1 0,0 1 0,0-1 16,0 1-16,17-18 0,-17 18 0,0-1 0,18-17 15,-18 18-15,0 0 0,18-18 79,17-18-79,-18 0 15,1 18-15,-18-17 0,18 17 0,-18-18 0,17 18 0,-17-18 0,18 18 0,-18-17 16,18 17-16,-1-18 0,1 1 0,-18-1 0,18 18 0,-18-18 0,17 1 0,1 17 0,0 0 15,-18-18-15,17 0 0,1 18 0,-1-17 0,-17-1 0,18 18 0,0-18 0,-1 1 0,1-1 0,0 0 0,-1 1 16,1-1-16,0 1 0,-1 17 0,-17-18 0,18 18 0,-18-18 0,17 18 0,-17-17 0,0-1 16,18 18-16,0-18 0,-18 1 0,17 17 0,1-18 0,-18 0 0,18 18 0,-18-17 15,17-1-15,1 18 0,-18-17 0,0-1 0,0 0 16,18 18-16,-18-17 16,17 17-1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55.0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27376 11254 0,'-18'0'0,"-264"17"32,246-17-32,1 0 0,18 18 0,-36-18 0,35 0 0,-17 0 0,17 0 0,-35 0 0,-53 0 15,53 0-15,18 0 0,0 0 0,-36 0 0,54 0 0,-36 0 0,0 0 16,-106 18-16,88-18 0,36 0 0,-18 0 0,-70 0 16,88 0-16,17 0 0,0 0 0,-17 0 0,17 0 0,1 0 15,-1 0-15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3:14.9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5697 6914 0,'0'18'0,"0"-36"0,0 54 0,0-19 0,0 1 16,0 0-16,0 35 0,0-36 15,0 1-15,0 35 0,0 0 16,0-36-16,0 1 0,0 0 0,0 52 0,-17 1 16,17-1-16,0-52 0,0 0 0,0 176 15,0-177-15,0 160 0,0-142 0,0 0 0,0 53 0,0 124 16,0-159-16,0 106 0,0-142 0,0 19 0,0 193 16,0-141-16,0-35 0,0-35 0,0 17 0,0 106 15,0-123-15,0-1 0,0 19 16,17-36 140,1 0-156,17 0 16,1 0-16,-1-18 0,18 18 0,123 0 0,53 0 15,-158 0-15,194 0 16,-212 0-16,35 0 0,53 0 0,-88 0 0,-18 0 0,53 0 0,159 0 16,0 0-16,-159 0 0,53 0 0,177 35 15,282-17 1,-547 0-16,35-1 0,459 36 0,-283-18 15,159 18-15,-87-17 16,-301-36-16,141 0 0,-158 0 0,176 0 16,-124 0-16,-52 0 0,0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3:15.9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6244 6879 0,'18'0'47,"-1"0"-32,19 0-15,-19 0 0,1 0 0,35 0 0,141 0 16,-106 0-16,71 0 0,-53 0 0,-71 0 0,18 0 0,159 0 16,-142 0-16,301 0 0,17 0 15,-283 0-15,1 0 0,265 35 0,-318-35 0,105 18 0,-105-18 0,53 0 16,35 0-16,-17 0 0,176 53 0,17-35 15,-282-18-15,89 0 0,-71 0 0,53 0 0,105 35 0,-17-35 16,-106 0-16,-35 0 0,18 0 0,-36 0 0,18 0 16,-35 0-16,-18 18 187,0-1-187,0 18 0,0-17 0,0 0 0,0-1 0,0 36 0,0-35 16,0 17-16,0-17 0,0 17 0,0-17 0,0 52 0,0-17 0,0-17 0,0 52 0,17 123 15,-17-193-15,18 35 0,-18 0 0,18 35 0,-18 0 0,0-70 16,17 0-16,-17 52 0,18 36 0,-18-88 0,18 70 0,-18-71 0,17 19 0,-17 34 0,18-17 0,-18 53 16,17-53-16,1-18 0,-18 18 0,18 0 0,-18 0 0,17 0 0,-17-36 0,0 19 0,18 34 15,0-34-15,-18-19 0,0 1 0,0 17 0,0 0 0,0-17 0,0 0 16,0-1-16,17 1 0,-17 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3:16.8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9596 9208 0,'0'17'0,"-18"-17"0,18 18 0,0-1 16,-18-17-16,-17 18 0,17-18 0,1 18 0,-1-18 0,-52 17 15,34-17-15,1 18 0,0-18 0,17 0 0,-17 0 0,0 0 0,-18 0 0,17 0 16,1 0-16,0 0 0,17 0 0,-17 0 0,-71 0 0,35-18 0,-17 18 0,35 0 16,-17-35-16,17 17 0,18 18 0,-36 0 0,0-35 0,19 35 0,16-17 0,-52-1 0,-35-17 0,17 35 15,35-36-15,18 36 0,18 0 0,-177-53 0,159 36 0,-17 17 0,35 0 0,-36-18 0,36 0 16,17 18-16,-52-17 0,34-1 0,19 18 0,-72-17 0,37 17 0,-37 0 0,54-18 16,17 18-16,-34-18 0,16 18 0,19-17 0,-19 17 0,19 0 0,-1-18 0,0 18 0,1-18 15,17 1-15,-18 17 0,18-18 0,0 0 16,-17 1-16,17-1 0,0 1 0,0-1 0,0-35 15,0 35-15,0 1 0,0-1 0,0 0 0,17 18 0,-17-35 0,0 17 0,18 1 0,-1-18 16,1 35-16,0-18 0,-18 0 0,17-17 0,1 35 0,0-18 0,35-35 16,-36 53-16,18-17 0,-17 17 0,0 0 0,-1-35 0,1 35 0,0 0 0,35-18 15,-18 18-15,-18 0 0,54-18 0,-53 18 0,35-17 0,70-1 0,-70 18 16,-35 0-16,35 0 0,52-18 0,-34 18 0,-18 0 0,53 0 0,-36 0 0,-34 0 16,-1 0-16,35-17 0,-34 17 0,17 0 0,17 0 0,-17 0 0,18 0 0,17 0 0,-35 0 15,17 0-15,-52 0 0,17 0 0,36 0 0,-54 0 0,19 0 0,17 0 0,-36 0 0,54 0 0,-18 0 16,-36 0-16,1 0 0,0 0 0,87 0 0,-69 0 0,-1 0 0,-17 0 0,-1 0 0,19 0 15,-1 17-15,0-17 0,0 0 0,1 18 0,-1-18 0,-17 0 0,17 0 0,0 0 16,-17 18-16,-1-18 0,1 0 0,0 0 0,-1 17 0,1-17 0,0 0 0,-1 0 0,1 18 16,-1-18-16,1 0 0,0 0 0,-18 18 62,0-1-62,0 1 0,0-1 0,0 1 0,0 0 0,0-1 0,0 1 16,0 0-16,0-1 0,0 1 0,0 0 0,0 17 0,0-18 0,0 19 0,0-19 15,0 19-15,0-19 0,0 1 0,-18 35 0,18 0 0,-35 0 16,35-36-16,-18 54 0,1-36 0,-19 18 16,19-18-16,17-17 0,-36 17 0,36-17 0,-17-18 0,17 18 15,0-1-15,-18-17 0,18 18 0,0 0 0,-18-18 0,1 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26.1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3563 5856 0,'0'18'47,"0"-1"-47,0 36 16,0-35-16,0 17 0,0 0 0,0 107 15,-18 87-15,1 106 16,-54 424-1,71-707-15,-17 90 0,-36 475 0,17-317 16,19-177-16,17-70 0,-53 335 0,53-352 0,-35 387 16,17-123-16,18-265 0,0 247 15,0-229-15,-35 423 16,35-440-16,0 52 0,0-18 0,0 142 16,-18 88-16,18-265 0,0 212 15,0 35-15,0-246 0,-18 281 16,1-282-16,17 248 0,-18-178 15,18-69-15,0 17 0,-18 35 0,18 71 0,0-124 0,0 0 0,0-17 0,0 35 16,0-36-16,0 19 0,0-1 0,0 159 0,0-124 16,18-17-16,-18-35 0,18 106 0,-18-107 0,17 89 15,-17 53 1,0-71-16,0-70 0,0-1 0,18 19 0,-18-1 0,0-18 16,18 19-16,-18-19 0,0 19 0,0-1 0,0 18 0,0-36 0,0 36 0,0-17 15,17-1-15,-17 0 0,0-17 0,18 17 0,-18 0 0,0 1 0,0-19 0,0 36 0,0-35 0,0-1 0,18 1 16,-18 35-16,17-35 0,-17 52 0,0-34 0,0-19 0,0 1 0,18 17 0,-18 0 0,17 18 0,-17 0 15,0 0-15,18-18 0,-18-17 0,18 0 0,-18-1 0,0 19 0,0-19 0,17 1 0,-17 17 16,18 0-16,0 1 0,-18-19 0,0 19 0,0-19 0,17-17 0,-17 36 0,0-19 0,18 18 0,0 1 16,-1-1-16,-17 0 0,18-17 0,-18 0 0,0-1 0,17 1 0,1 17 0,-18-17 15,18 17-15,-18-17 0,17-1 0,-17 1 0,0 0 0,0-1 0,18 1 0,0-1 16,-18 1-16,0 0 0,0-1 0,17 1 0,-17 17 0,18-35 16,-18 18-16,0 0 0,0-1 0,0 1 0,18-18 0,-18 18 15,17-18-15,1 17 0,-18 1 0,18-1 16,-1-17-16,-17 18 0,35-18 0,-35 18 0,18-18 0,0 0 0,-1 17 0,19 1 15,-19-18-15,1 18 0,35-18 0,-36 0 0,36 17 0,0-17 0,18 18 16,-53-18-16,87 18 0,-87-18 0,17 17 0,1 1 0,-1-18 16,0 0-16,-17 0 0,17 0 0,18 0 0,-35 0 0,17 0 0,-18 0 0,1 0 0,0 0 0,-1 17 15,1-17-15,0 0 0,35 0 0,-36 0 0,1 0 0,-1 0 0,1 18 0,0-18 0,-1 0 0,19 0 0,-1 0 16,0 0-16,-17 18 0,0-18 0,17 0 0,18 0 0,-36 0 0,1 17 0,17-17 0,-17 0 0,35 0 0,-18 18 0,18-18 16,0 0-16,0 18 0,-18-18 0,36 0 0,-18 0 0,0 17 0,35-17 0,-53 0 0,53 18 0,0 0 15,-52-18-15,17 17 0,-18-17 0,18 0 0,35 18 0,0-18 0,-35 0 0,-18 18 0,18-1 0,35-17 0,-17 18 16,35-18-16,-53 17 0,0 1 0,0-18 0,0 18 0,-1-18 0,19 0 0,17 0 0,0 17 0,-35 1 0,35 0 0,-52-18 15,17 0-15,88 35 0,-88-17 0,-18-18 0,18 0 0,35 17 0,0 1 0,-52-18 0,-1 0 0,0 0 16,0 0-16,1 17 0,17-17 0,-36 18 0,19-18 0,-1 0 0,18 0 0,-36 18 0,19-18 0,52 0 0,-53 0 0,0 0 0,-17 0 0,17 0 16,1 17-16,-1-17 0,18 0 0,35 18 0,0 0 0,-53-18 0,1 0 0,-1 0 0,18 0 0,-18 17 15,0-17-15,18 0 0,-17 0 0,-19 0 0,72 0 0,-37 18 0,19-18 0,-53 0 0,17 0 0,-17 0 0,17 0 0,0 0 0,18 0 16,18 0-16,-36 0 0,-18 0 0,19 0 0,-1 0 0,18 0 0,-18 0 0,0 0 0,1 0 0,17 0 0,0 0 16,0 0-16,-18 0 0,0 0 0,0 0 0,1 0 0,17 0 0,17 0 0,-35 0 0,1 0 0,-1 0 0,18 0 15,-35 0-15,34-18 0,19 18 0,-53 0 0,17 0 0,0 0 0,36-17 0,-18-1 0,-18 18 0,-17 0 0,-1 0 16,54-18-16,-18 1 0,17-1 0,-35 18 0,54-35 0,-36 17 0,-18 1 15,18 17-15,17-36 0,-52 36 0,35-17 0,0-19 0,0 36 0,-36-17 0,19-1 0,-19 18 16,36-18-16,0 1 0,-35-1 0,17 18 0,-17-17 0,-1 17 0,1-18 0,0 18 0,-1-18 0,19 1 16,-19-1-16,1 0 0,-1 18 0,-17-17 0,36-1 0,-19 0 0,1 1 0,-18-1 0,35 0 0,-17-17 15,0 0-15,-1 17 0,-17 1 0,35-36 0,-35 17 0,18 19 0,-18-1 0,18-70 0,-1 70 16,-17-35-16,18 0 0,0 18 0,-1-53 0,-17 35 0,18-53 0,0 36 16,-18-18-16,17-1 0,-17 36 0,18 1 0,-1-54 0,1 17 15,0 1-15,-1 0 0,19-35 0,-19 17 0,1 35 0,0 54 0,-18-72 16,35-34-16,-17 35 0,-1 35 0,1-18 0,17-70 0,-17 71 15,-1-36-15,1 18 0,0-18 0,-18 0 0,17 88 0,-17-88 0,18 36 16,-18-18-16,0-18 0,0 88 0,18-17 0,-18 0 0,0-18 0,17-18 0,1-70 0,-18 71 16,17 17-16,-17 17 0,0-87 0,18 52 0,-18 18 0,0-17 0,35-18 0,-35-1 15,0 54-15,0-18 0,0 36 0,0-19 0,18-17 0,0-35 0,-1 0 0,-17 0 0,36-36 0,-19 36 16,1-159-16,0 124 0,17-36 0,-35 124 0,17-36 0,-17-70 16,18 0-16,-18 35 0,0-35 0,0 53 0,0 17 0,0 18 0,0 18 0,0 0 15,0-71-15,0 53 0,0 18 0,0-18 0,0 0 0,-18 35 0,18-17 0,-17-18 0,17 18 0,0-53 0,-18 52 0,1-34 0,-1 17 16,0-18-16,1-35 0,-1 36 0,0-54 0,1 89 0,17-18 15,-18 0-15,0 18 0,1-18 0,17 0 0,-18 0 0,18 18 0,0 17 0,-18 1 16,1-19-16,17-16 0,0 34 0,-18 0 0,18 1 0,-17-36 0,-1 17 16,18-17-16,-18 18 0,18 0 0,-17-36 0,-1 36 0,-17-18 15,35 36-15,-18-19 0,18 19 0,-35-54 0,35 36 0,-35-18 16,35 35-16,-18-35 0,18 36 0,0-19 0,-18 19 0,18-18 0,0 17 16,0-17-16,0 17 0,0 0 0,0 1 0,0-1 0,0 0 0,0-17 0,0 0 0,0 0 15,0 17-15,0-17 0,0 17 0,0 0 0,0 1 0,0-1 0,0 0 0,0-17 0,0 0 16,0 17-16,0 1 0,0-1 0,0 0 0,0-17 0,0 0 0,0 17 0,0-17 0,0 17 15,0 1-15,0-19 0,0 1 0,0 17 0,0 1 0,0-1 16,0 0-16,0 1 0,0-1 0,0 1 16,0-1-16,0 0 0,-17 18 0,17-17 15,0-1-15,0 0 0,0 1 16,0-1-16,0 0 0,0 1 0,0-1 0,0 1 16,0-1-16,0 0 0,0 1 0,0-1 0,0 0 0,0 1 0,0-1 0,0 0 15,0 1-15,0-1 0,0 1 0,0-1 0,0 0 0,0 1 0,0-1 0,0-17 0,0-1 0,0 1 16,0 0-16,0 0 0,0 17 0,0 0 0,0-17 0,0 17 15,0 1-15,0-1 0,0 0 0,0 1 0,0-1 0,0 1 0,0-1 0,0 0 0,0 1 16,0-1-16,0 0 0,0 1 0,0-1 16,0 0-16,-18 18 15,18-17-15,-18-1 0,-123-70 32,124 88-32,17-18 0,-18 18 0,0 0 0,1-17 0,-1 17 0,0-18 15,-52 0-15,35 1 0,17 17 0,0 0 0,-17-18 16,-18 0-16,35 18 0,1 0 0,-1 0 0,-17 0 0,17 0 0,-17 0 0,17 0 0,-17-17 0,17 17 0,-17 0 15,-18-18-15,0 18 0,0 0 0,18 0 0,17-17 0,-70 17 0,18-18 0,-36 0 0,0 18 16,53 0-16,0 0 0,0 0 0,-105-17 0,105 17 0,-18 0 0,1 0 0,-89-18 0,71 18 0,17 0 0,-35-18 0,-105 1 16,-72 17-16,107-18 0,35 18 0,35 0 0,18 0 0,-89-18 0,89 18 0,-194 0 0,70 0 15,-52 0-15,158 0 0,18 0 0,0 0 0,-18 18 0,17-18 0,-34 18 0,52-18 0,-70 17 0,-53-17 0,-17 18 16,-89 0-16,123-18 0,89 0 0,-71 17 0,89-17 0,-36 0 0,18 0 0,-159 0 16,194 0-16,-18 0 0,-17 0 0,18 0 0,-71 0 0,52 0 0,-52 0 0,71 0 0,-1 0 0,1 0 0,-1 0 0,0 0 0,19 0 0,-72 0 15,-17-17-15,70 17 0,1 0 0,-54 0 0,72 0 0,-54-18 0,35 18 0,36 0 0,-71 0 16,18 0-16,-53 0 0,70 0 0,36 0 0,17 0 0,-52 0 0,17 0 0,-18 0 0,18 0 15,36 0-15,-19 0 0,19 0 0,-1 0 0,0 0 0,1-18 0,-1 18 0,1 0 16,17-17-16,-18 17 0,0 0 0,1 0 0,17-18 16,0 0 31,17-17-47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3:33.3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7938 11060 0,'0'17'32,"0"1"-32,0-1 0,0 1 0,0 35 15,17-35-15,-17-1 0,0 1 0,0 35 16,0 0-16,0 0 0,18-36 15,-18 1-15,0 17 0,0 89 0,0-107 0,35 177 16,-17-158-16,-18-19 0,0 142 16,17 70-1,-17 71 1,0-247-16,0-35 0,0-1 0,0 19 0,0-19 0,0 1 0,0 176 16,0-159-16,0 106 0,-17-17 15,17-36-15,0-70 0,-18 70 16,18-70-16,0 52 0,-18-17 15,1 0-15,17-35 0,0-1 16,0 1-16,-18-18 0,18 17 0,0 1 16,0 0-16,0 17 0,0 18 15,0 0-15,0-35 16,0-1-16,0 1 0,0 17 0,0 36 16,0-54-16,0 1 0,0 17 15,0-17-15,0-1 94,0 72-78,0-72-16,0 1 0,0 0 15,0-1-15,18-17 47,-1 0-31,1 0-16,0 0 0,-1 0 0,1 0 0,0 0 0,-1 0 0,19 0 15,-1 0-15,-18 0 0,19 0 0,-1 0 0,0 0 0,-17 0 0,70 0 0,-35 0 0,-35-17 16,140 17-16,-87 0 0,0 0 0,34 0 0,-69 0 0,87 0 16,-35 0-16,71 0 0,-106 0 0,0 0 0,-18 0 0,71 0 0,53 0 0,-106 0 15,88 0-15,-71 0 0,36 0 0,-53 17 0,0-17 0,-18 0 0,71 0 0,-18 0 0,-35 0 0,-17 0 16,69 0-16,-52 0 0,88 0 0,-105 0 0,17 0 0,17 0 0,18 0 0,18 0 15,-18 0-15,-52 0 0,34 18 0,54-18 0,-89 0 0,18 0 0,-36 0 0,19 0 0,52 0 16,-70 0-16,17 0 0,-17 18 0,34-18 0,-34 0 0,88 0 0,-71 0 0,-17 0 0,17 0 0,71 17 16,-71-17-16,0 0 0,-17 0 0,53 0 0,-54 0 0,1 0 0,0 0 0,17 18 15,18-18-15,-18 0 0,-17 0 0,17 0 0,-17 17 0,17-17 0,-17 0 0,-1 0 16,1 0-16,17 0 0,-17 0 0,-18 18 0,17-18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3:34.5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7708 11024 0,'18'0'16,"-1"0"0,1 0-16,0 0 0,-1 0 0,1 0 15,0 0-15,-1 0 0,1 0 0,0 0 0,-1 0 0,1-17 0,35 17 16,-36 0-16,1 0 0,35 0 0,35 0 0,-53 0 0,18 0 0,141 0 15,-176 0-15,194 0 0,-106 0 0,123 0 16,-141 0-16,-53 0 0,36 0 0,123 0 0,-141 0 0,88 0 0,-106 0 0,71 0 16,-53 0-16,53 0 0,17 0 0,-17 0 0,53 0 0,-106 0 0,0 0 0,-36 0 0,19 0 0,34 0 15,-35 0-15,71 0 0,-53 0 0,53 0 0,-53 0 0,0 0 0,70 0 0,-17 0 0,0 0 0,-53 17 16,53-17-16,-53 0 0,123 0 0,-88 0 0,0 0 0,-17 0 0,-36 0 0,36 0 0,-54 0 16,36 0-16,36 0 0,-37 0 0,1 0 0,-17 0 0,52 0 0,-71 0 0,1 0 15,17 0-15,1 0 0,-19 0 0,1 0 0,0 0 0,-1 0 0,1 0 16,-18 18 203,0 0-219,0 17 0,0 0 0,0-17 0,0 52 0,-18 1 15,18-36-15,0-17 0,0 105 0,-17-35 0,17-17 0,0-18 0,-18 88 0,18-106 16,0 71-16,0-18 0,0-52 0,0-1 0,0 53 0,0-53 0,-18 54 0,18-54 0,0 0 0,0 71 15,0-71-15,0 36 0,0-1 0,0-34 0,0 105 0,0-106 0,0 18 0,0 106 16,0-36-16,18-105 0,-18 35 0,0 0 0,0-18 0,18 53 0,-1-70 16,-17 17-16,0 36 0,0-36 0,18 35 0,0 54 0,-1-106 15,-17 34-15,0-16 0,0-19 0,18 1 0,-18 0 16,0-1-16,0 1 94,0 52-79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3:38.7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7779 15452 0,'17'0'78,"1"0"-63,70 0 1,-70 0-16,0 0 0,-1 0 0,1 0 0,-1 0 0,107 0 16,-106 0-16,87 0 0,72 0 15,-89 0-15,-35 0 0,-36 0 0,1 0 16,17 0-16,71 0 0,35 17 16,-70-17-16,-53 0 0,-1 0 0,1 0 15,-18 18-15,0-36 141,0 1-141,0-1 0,0 0 0,-35-123 15,35 124 1,0-1-16,0-35 0,0 35 16,0 1-16,0-1 0,0 1 0,0-19 15,0 19-15,0-1 0,0 0 0,0 1 0,0-1 0,0 0 16,0-52-16,0 35 16,17 35-1,-17-18-15,0 0 0,0 1 16,0-1-16,0 0 125,-17 18-110,17-17-15,-18 17 0,0-18 0,1 18 0,-1-18 16,0 18-16,18-17 16,-17 17-1,-1 0-15,0 0 16,18-18-16,-17 18 16,17-17-16,-18 17 0,1 0 0,-1 0 15,0 0-15,-105 0 16,105 0-16,0 0 0,1 0 0,-18 0 15,-1 0-15,19 0 0,-1 0 0,-17 0 0,17 17 0,0-17 0,-17 0 16,18 0-16,-1 0 0,0 0 0,1 0 0,-1 0 0,0 0 0,-17 0 16,17 0-16,1 0 0,-1 0 0,1 0 0,-1 0 15,0 0-15,1 0 0,-1 0 0,0 0 16,1 0-16,-1 0 0,0 0 0,1 0 0,-1 0 0,1 0 16,-1 0-16,0 0 0,1 0 0,-1 0 0,0 0 0,1 0 15,-1 0-15,0 0 0,1 0 16,-1 0-16,0 0 62,18 18-62,-17-1 282,17 1-282,0 0 15,0-1-15,-18 19 0,18-1 0,0-17 0,-17 17 0,17-18 0,0 19 16,0-19-16,0 19 0,-18-1 0,18-17 0,0-1 0,0 1 0,-18 35 0,18-36 15,0 1-15,0 17 0,0-17 0,0 70 16,0-70-16,0-1 0,0 1 16,0-36 93,0 1-109,0-1 0,18 18 16,-18-17-16,0-1 0,0 0 15,18 18-15,-1 0 32,1 0-1,-18-17-31,17 17 0,1 0 0,0 0 0,-18-18 15,17 18-15,1 0 0,0 0 0,-1 0 16,1 0-16,0 0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3:42.6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23213 12859 0,'17'0'31,"1"0"0,0 0-31,17 0 0,-17 0 0,-1 0 0,177-18 16,-53-17-16,-105 17 0,105-17 0,-106 35 16,0 0-16,36-18 0,264-17 0,35-18 15,-264 53-15,-70 0 0,52 0 0,0 0 0,-53 0 0,18 0 0,176 0 16,-70 0-16,-124 0 0,71 0 0,-35 0 0,-36 0 0,177 0 15,-124 0-15,-53 0 0,53 0 16,-70 0-16,17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27.0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21343 8061 0,'0'18'46,"0"17"-46,0-17 0,0 17 0,0 141 16,0-141-16,0-17 0,0 35 0,-18 106 0,18-124 0,0 194 16,0-211-16,0 105 0,0-70 0,-17-35 0,17 35 15,0 106-15,0-142 0,0 54 0,0-36 0,17 71 16,1-53 0,-18-35-16,0-1 0,18-17 140,-1 0-140,1 0 16,0 0-16,-1 0 0,54 0 0,-36 0 0,-35-17 0,35 17 15,1-18-15,-19 18 0,124-18 0,1 1 16,-107 17-16,88 0 0,-105 0 0,105 0 16,-87 0-16,193 0 15,-194 0-15,247 35 0,-246-35 0,299 53 16,35 0-16,-317-53 0,229 17 0,-211-17 16,123 18-16,88 0 0,-229-18 0,71 0 0,-19 0 0,178 0 15,-230 0-15,176 0 0,-176 0 0,106 0 0,-107 0 0,1 0 0,89 0 16,-107 0-16,18 0 0,370-18 0,-158 0 15,-230 1-15,159-1 0,-176 18 0,140-53 16,-140 53-16,0 0 0,17-17 0,-17-1 16,-1 18 31,-17-18 46,18 18-93,-1-17 0,72-124 16,-89 105-16,17 19 0,1-19 0,0 19 0,-18-1 0,17-17 16,18-53-16,-17 88 0,0-36 0,-18 19 0,17-36 0,1 17 0,0-16 15,-1-1-15,19 0 0,-36 0 0,17 18 0,1-1 0,-1-34 16,1-1-16,0 36 0,-18 17 0,0-17 0,17 17 0,1-17 15,-18 17-15,0 1 0,18 17 0,-18-36 0,17 19 0,-17-1 16,0 1 15,0-1-15,-17 0-16,-1 1 0,-35-54 31,35 71-15,1 0 15,-1-18-31,-176-34 16,177 52-16,-36 0 15,17-18-15,-17 18 0,1 0 0,-37-18 0,54 1 16,0 17-16,-18-18 0,-35 18 0,-1-18 0,54 1 0,0 17 0,-106-18 0,105 18 16,-87-18-16,35 1 0,0-1 0,52 18 0,1 0 0,-71 0 0,0 0 0,1-17 15,52 17-15,-71 0 0,-35 0 0,89 0 0,-54 0 0,-17 0 0,-17 0 0,-142-18 16,141 18-16,18 0 0,-441 0 0,405 0 0,-17 0 0,-106 0 15,-17 0-15,52 0 0,124 0 0,-317 0 0,299 0 16,88 0-16,-52 0 0,-18 0 0,17 0 0,-34 0 0,105 0 0,-53 0 0,53 0 0,-159 0 16,159 0-16,-53 0 0,89 0 0,-1 0 0,-17 0 0,17 0 0,-35 0 15,18 0-15,17 0 0,1 0 0,-1 0 0,36 0 125,-1 0-109,-17 18-16,18-18 0,70 17 16,-52 1-16,-19-1 0,18-17 15,-17 0-15,0 18 0,17-18 0,-17 0 0,-1 18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02.2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5574 15328 0,'-18'-17'0,"36"34"0,-53-52 16,35 17-16,-18 18 0,0 0 31,1 0-31,-1 0 0,0 0 0,1 0 16,-1 0-16,1 0 0,-1 18 0,0-18 0,-17 18 0,17-18 0,1 0 0,-19 0 0,19 17 0,-19 1 0,1-18 15,-18 17-15,36 1 0,-19-18 0,19 0 0,-36 35 0,0-17 0,0-18 0,35 18 0,-35-1 0,-17 1 16,52 0-16,-35-1 0,-88 19 0,53 16 0,70-34 0,-35 17 0,18-35 0,-88 71 16,87-53-16,-34 34 0,52-52 0,-17 36 0,0-19 0,-1 1 0,19 0 0,-71 52 15,52-35-15,1 1 0,0-1 0,17-17 0,0 17 0,1-17 16,-1-1-16,1 18 0,17-17 0,-18 0 0,0-1 0,18 19 0,-17-1 0,-1-17 0,18-1 0,0 19 15,0-19-15,-18-17 0,1 18 0,17 17 0,0-17 0,0-1 0,0 1 0,-18 0 0,18-1 0,0 1 16,0 0-16,0-1 0,0 1 0,0-1 0,0 1 0,0 0 0,18-18 16,-18 17-16,17-17 0,-17 18 0,18-18 0,-18 35 0,18-35 0,-18 18 0,17-18 0,1 18 0,0-1 15,-1-17-15,1 18 0,-1 0 0,19-18 0,-19 0 0,-17 17 0,18-17 0,17 0 0,-17 18 0,0-18 16,-1 17-16,1-17 0,17 0 0,0 0 0,-17 0 0,35 0 0,-35 0 0,-1 0 0,54 0 0,-54 0 16,19 0-16,17 0 0,-18 0 0,18 0 0,-18 0 0,-17 0 0,70 0 0,-18 0 15,-34 0-15,-19 0 0,36 0 0,-17 0 0,-19 0 0,18 0 0,-17 0 0,0 0 16,-1 0-16,1 0 0,0 0 0,-1 0 0,1 0 0,0 0 0,-1-17 0,1 17 15,-18-18 17,35-105-17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02.6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5468 16051 0,'0'0'0,"18"0"16,-1 0-16,1 0 0,17 0 15,1 0-15,-1 0 0,-18 0 0,19 0 0,-19 0 0,19 0 0,-19 0 0,19 0 0,-19 0 0,18 0 16,1 0-16,-1 0 0,-17 0 0,52 0 0,-35 0 0,1 0 0,-1 0 0,36 0 0,70 0 15,-88 0-15,-18 0 0,35 0 0,-34 0 0,-19 0 0,19 0 0,-19 0 0,72 0 0,-72 0 0,36 0 16,0 0-16,18 0 0,-36 0 0,71 0 0,-36 0 0,1-17 0,-1 17 0,1 0 16,-18-18-16,-18 18 0,0 0 0,36 0 0,-36 0 0,0 0 0,18 0 0,0 0 0,-17 0 0,-19 0 0,36 0 0,-18-18 0,18 18 15,-17 0-15,-36-17 0,53 17 0,-36 0 0,1 0 0,-1-18 0,1 18 0,0 0 0,-1 0 0,-17-17 0,18 17 16,-18-18 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03.0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7373 15064 0,'0'17'15,"0"1"-15,0 0 0,0-1 0,-18-17 0,18 35 0,-17-17 0,17 0 0,0-1 0,0 1 16,0 0-16,-18-1 0,18 1 0,-18 0 0,18-1 0,0 1 0,0-1 0,-17 19 0,17-19 0,0 19 0,-18 17 16,1-36-16,17 36 0,0-18 0,0-17 0,-18 0 0,18 17 0,0-17 0,-18 35 0,18-36 0,0 18 0,0 18 15,-17-17-15,17 17 0,-18-36 0,18 18 0,0-17 0,0 0 0,-18 35 0,18-18 0,-17 0 0,17 0 16,-18 1-16,18-19 0,0 54 0,0-53 0,-18 17 0,18-17 0,0 17 0,0 0 0,-17 0 0,17-17 15,0 17-15,-18 1 0,18-19 0,-17 1 0,17 17 0,0-17 0,0-1 0,0 1 0,0 0 16,0-1-16,-18 1 0,18 0 0,18-18 78,-1 0-78,1 0 0,-1 0 0,19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03.3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8678 16298 0,'18'0'63,"0"0"-63,17 0 0,-17 0 16,34 0-16,-34 0 0,0 0 0,-1 0 0,1 0 0,0 0 0,35-17 0,-18 17 0,53 0 0,-35-18 0,-18 18 15,36 0-15,-36 0 0,18 0 0,-18 0 0,1 0 0,16-18 0,-16 18 0,-1 0 0,36-17 0,-1 17 0,-35 0 0,18 0 0,0-18 16,35 18-16,-70 0 0,35-18 0,18 18 0,-19 0 0,19-17 0,-18 17 0,-18-18 0,-17 18 0,70 0 0,-53 0 15,1 0-15,-1-17 0,0 17 0,18-18 0,-18 18 0,54-18 0,-54 18 0,0 0 0,0 0 0,-17 0 0,53-17 0,-36-1 16,0 18-16,0 0 0,1 0 0,-1 0 0,-35-18 0,53 18 0,-36-17 0,19 17 0,-19-18 0,1 18 0,0 0 16,-1 0-16,-17-18 0,18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03.8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10372 15011 0,'-89'264'16,"89"-228"-1,0-1-15,-17 0 0,17 0 0,0-17 0,0 17 0,-18 1 0,18-1 0,-17-17 16,17-1-16,0 18 0,0-17 0,0 17 0,0-17 0,0 17 0,0-17 0,0 0 0,0 34 0,0-16 0,0-19 0,0 1 16,0 0-16,-18 17 0,18-17 0,0-1 0,0 18 0,0-17 0,-18 17 0,18 18 0,0-17 0,0 16 0,0-34 0,0 70 15,-17-70-15,17 0 0,-18 52 0,18 1 0,0-54 0,0 19 0,-35 34 0,35-52 0,-18 17 0,18-17 16,0 17-16,-18 18 0,18-35 0,-17 17 0,17 18 0,-18-18 0,1 36 0,-1-18 0,0-18 16,18 35-16,-17-34 0,17-1 0,0 0 0,0-17 0,0-1 0,0 1 0,0 0 15,-18-1-15,18 1 0,0-36 31,0 1-15,0-1-16,0 0 0,0 1 0,0-18 0,0 17 0,0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26.8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13970 6350 0,'-18'0'16,"1"0"-16,-1 0 15,0 0-15,1 0 0,-1 0 0,1 0 0,-1 0 0,-17 0 0,17 0 0,0 0 0,-35 18 16,36-1-16,-1-17 0,0 0 0,-70 36 0,71-36 0,-72 35 16,72-18-16,-18 1 0,17 0 0,-17 17 0,17-35 0,0 35 0,-35-17 15,18 17-15,35-17 0,-17 0 0,-19 17 0,19-35 0,17 17 16,-18 1-16,18 17 0,-18-17 0,1 0 0,-1 17 0,18-17 0,-18-1 16,18 36-16,-17-35 0,17-1 0,0 19 0,0-19 0,0 19 15,0-19-15,0 18 0,0-17 0,0 0 0,0-1 0,0 1 16,0 0-16,0 17 0,0-17 0,0-1 0,17 1 15,1-1-15,0 1 0,-1-18 0,-17 18 0,18-18 16,0 0-16,-18 17 0,17-17 0,1 0 0,0 0 16,-1 0-16,1 0 0,-1 0 0,1 0 0,17 0 0,-17 0 0,0 0 0,52 0 15,-52-17-15,17 17 0,18-18 0,0 18 0,-35-18 0,-1 18 0,18-17 0,-17 17 0,0-18 16,17 18-16,18-17 0,-35-1 0,35 0 0,-36 18 0,18-35 0,-17 35 0,0-18 0,17 18 16,-35-17-16,53-19 0,-35 36 0,17-17 0,-18 17 0,1-18 0,0 18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09.5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6262 9860 0,'17'0'63,"1"0"-48,0 0 1,-1 0-16,1 0 16,0 18-16,-1-18 0,1 0 15,-18 17-15,53-17 0,-36 0 0,1 0 0,53 0 16,-1 0 0,-17 0-16,0 0 15,-35 0-15,-1 0 0,1 0 0,17 0 16,-17 0-16,0 0 15,-1 0 1,1 0 93,-18 18-93,17-18 0,1 0 15,0 18-31,-1-18 16,-17 17-1,18-17-15,0 0 31,-1 0-31,1 0 16,0 0-16,-1 0 16,36 0-1,-35 0 1,-1 0 0,1 0 15,0 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10.5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6279 10442 0,'18'0'31,"0"0"-15,-1 0-16,1 0 31,17 0-15,-17 0-16,0 0 16,52 18-1,-52-18-15,-1 0 0,1 0 16,106 0-1,-107 18-15,1-18 16,35 0 0,-36 0-16,1 0 0,0 0 15,-1 0-15,1 0 0,0 0 16,-1 0-16,1 0 0,-1 0 0,1 0 16,35 0-1,-35 0-15,-1 0 47,19 0-31,-19 0-16,1 0 15,17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12.6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8890 5186 0,'-18'-18'15,"36"36"-15,-53-36 0,35 1 0,-18 17 0,18-18 16,-18 18-16,18-18 0,-17 1 16,-1 17-16,1 0 46,-107 70-30,106-52-16,1-1 16,-71 36-16,88-35 0,-18-18 15,-17 35-15,35-17 0,-18 0 16,18-1-16,0 19 16,0-1-16,18-18 15,35 36-15,-53-35 0,70 17 16,18 36-16,-52-54 15,-19-17-15,19 36 0,-1-36 0,-18 17 0,1 1 0,35 0 16,-18-1-16,-17 1 0,35 0 0,-18 17 16,-35-18-1,0 1-15,0 0 16,-18-1-16,18 1 0,-17-18 0,-18 18 0,17-1 0,18 1 0,-18-18 0,1 0 0,17 18 0,-18-18 0,-17 17 16,-36 18-16,54-35 0,-19 18 0,19-18 0,-36 35 15,35-35-15,-17 18 0,-1 0 0,1-1 0,0 1 0,0 0 0,-1-1 0,1 1 16,-18 0-16,18-1 0,17-17 0,18 18 0,-35-18 0,17 0 15,18 17-15,-17-17 0,-1 0 0,0 0 0,1 0 0,-1 18 0,1-18 16,-1 0-16,18 18 0,-18-18 0,18-18 31,0 0-31,0 1 0,0-1 0,0 1 0,0-1 16,0 0-16,0 1 0,0-1 0,0 0 16,0 1-16,18 17 0,-18-18 0,18 18 0,-1 0 0,-17-18 15,18 1-15,-1 17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13.0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10160 5768 0,'0'0'0,"-18"0"15,18-18 79,0 1-78,18 17-16,0-18 0,-1 18 0,-17-18 0,18 18 0,0 0 0,-1-17 0,18-1 15,-17 18-15,0-18 0,-1 18 0,1 0 0,35-17 0,-35 17 0,-1 0 0,1-18 16,52 1-16,-34-1 0,-19 18 0,19 0 0,-19 0 0,1-18 16,0 18-16,34-17 0,-16-1 0,-19 18 0,1-18 15,0 18-15,-1 0 0,1 0 0,-18-17 31,0-1-15,-18 18-16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13.5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10654 5309 0,'0'0'0,"0"18"0,0 17 31,0-17-31,0 0 0,0-1 0,0 1 0,0-1 0,0 1 16,0 0-16,-18-18 0,18 17 0,0 1 0,0 0 0,0-1 0,0 1 16,0 0-16,0-1 0,0 1 0,-17-18 0,17 35 15,0-17-15,0-1 0,0 1 0,0 0 16,0-1-16,0 1 0,0 0 0,0-1 0,0 1 0,0-1 0,0 1 16,0 17-16,0-17 0,0 0 0,0 17 0,0 0 0,0-17 15,17 17-15,1 0 0,0 1 0,34 34 16,1-52-16,-53 0 0,36-1 0,-1 1 15,-17-18-15,-1 0 0,1 0 0,-1 0 0,1 0 0,0 0 0,-1 0 0,1 0 0,0 0 16,35 0-16,-1 0 0,-34-18 0,0 18 0,-1-17 16,1-1-16,0 18 0,-18-18 0,17 18 0,1-17 0,0 17 0,-18-18 0,17 0 0,1 18 0,0-17 15,-1-19-15,18 19 0,-17-1 0,0 18 0,17-53 0,-17 36 0,17-19 16,-17 1-16,-1 0 0,1 17 0,-1-17 0,-17 17 0,18 1 16,-18-1-16,18-35 0,-18 35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13.9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11571 5203 0,'0'18'47,"0"0"-47,0-1 0,0 19 15,0-19-15,0 1 0,0 17 0,0 1 0,0-1 0,0-18 16,0 36-16,0-35 0,0 0 0,0-1 0,0 19 0,0 16 0,0 1 16,0 0-16,0-35 0,0 17 0,0 18 0,0-35 15,0-1-15,0 1 0,0 0 0,0-1 0,0-34 63,0-1-63,0 0 0,0 1 0,0-1 15,0 0-15,0 1 0,0-1 0,0 1 16,0-1-16,18 0 0,-18 1 0,0-1 0,17 18 0,1-18 0,-18 1 0,0-1 16,18 18-16,-18-18 0,17 18 0,1-17 0,0-1 0,-1 18 0,1-17 0,17-1 15,-17 18-15,17 0 0,-35-18 0,18 18 0,17 0 0,-17 0 0,-1 0 0,1 0 0,0 0 0,17 0 16,-18 0-16,19 0 0,-1 0 0,0 0 0,-17 0 0,17 0 0,0 0 0,18 0 15,-17 0-15,-19 0 0,36 0 0,-18 18 0,1-18 0,-19 0 0,19 0 0,-19 0 16,1 0-16,0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17.3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4057 6191 0,'18'0'47,"-18"18"-32,0 35-15,0 17 16,0-17-16,-18 18 0,-17 193 0,35-211 0,-18 18 15,0-1-15,18 54 0,-70 246 0,70-334 0,-35 158 16,17-53-16,0 0 0,-17 71 0,-18 299 16,53-193-16,0-160 15,0 54-15,0-36 0,0 71 0,0-194 0,35 318 16,-17-283-16,0 53 0,-18-88 0,53 335 16,-36-229-16,-17-106 0,0-18 0,18 71 15,-18 0-15,17-18 0,-17-35 0,0-36 0,0 89 16,0-18-16,0-52 0,0-19 0,0 19 0,0-19 0,0 1 15,0 52-15,0 19 0,0-72 0,0 1 0,0 17 0,0 0 16,0 71-16,0-53 0,0-18 0,18 1 0,-18-1 16,18 124-16,-18-142 0,17 54 0,1-36 0,-18 18 15,0 0-15,0-18 0,0-17 0,0 0 0,18 52 0,-18-35 0,0 1 0,17-1 16,-17-17-16,0 17 0,0-17 0,0 17 0,0-18 0,0 1 16,0 0-16,0-1 0,0 1 0,0 0 15,0-1-15,0 1 0,-17-18 16,17 18-16,0-1 0,0 1 15,0-1-15,0 1 0,0 0 0,0-1 0,0 1 16,0 0-16,0-1 0,0 19 0,0-19 0,0 1 0,0-1 0,0 19 16,0-19-16,0 1 0,0 17 0,0-17 0,0 17 0,17-35 0,-17 18 0,0-1 0,0 19 15,0-1-15,18-17 0,-18-1 0,18 1 0,-18 0 0,0-1 0,0 1 0,17-18 0,1 18 16,-18-1-16,0 1 0,18-18 0,-18 17 0,0 1 16,17-18-16,1 0 93,-1 0-93,1 0 0,-18-18 0,18 18 0,-1 0 16,19-17-16,-19-1 0,1 18 0,17 0 0,-17 0 0,17 0 16,-17 0-16,17 0 0,36-17 0,-54 17 0,36-18 0,0 18 0,35 0 0,-35 0 15,18 0-15,52 0 0,-17 0 0,-35 0 0,-36 0 0,124 0 0,-71 0 16,18 0-16,-1 0 0,-16 0 0,-36 0 0,-1 0 0,1 0 0,18 0 0,35 0 0,88 0 15,-141 0-15,70 0 0,1 0 0,17 0 0,53 0 0,-141 0 0,17 0 0,-17 0 0,53 0 0,88 0 16,-35 0-16,-106 0 0,17 0 0,-17-18 0,141 18 0,-88 0 0,53 0 0,-89 0 0,-34 0 16,175 0-16,-158 0 0,18 0 0,-1 0 0,1 0 0,-1 0 0,124 0 0,-17 0 0,-36 0 0,-70 0 0,123 0 15,0 0-15,-106 0 0,0 0 0,71 0 0,17 0 0,53 0 0,-140 0 0,16 18 0,54-18 16,-141 0-16,193 18 0,107-1 0,-142-17 0,-70 0 0,335 18 0,-212-1 16,18-17-16,-158 18 0,69-18 0,-122 0 0,122 0 0,-69 0 0,-19 18 0,177-18 0,-123 17 15,-54-17-15,-35 18 0,36-18 0,105 0 0,-87 0 0,34 0 0,-70 0 0,0 0 0,106 0 0,-106 0 16,52 0-16,-69 0 0,17 0 0,141 0 0,-106 0 0,-53 0 0,0 0 0,1 0 0,69 0 0,-52 0 15,-35 0-15,0 0 0,52 0 0,36 0 0,-53 0 0,0 0 0,-35 0 0,34 0 16,-34 0-16,0 0 0,35-18 0,-18 18 0,-17 0 0,17-17 0,-18 17 0,36 0 0,-35 0 16,0 0-16,-1-18 0,19 18 0,-19-18 0,1 1 15,-18-1 95,-18 18-110,-17-53 0,17 36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19.2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3845 6121 0,'18'0'0,"-36"0"0,54-18 0,-19 18 0,1 0 0,-1 0 0,1 0 0,0 0 15,-1 0-15,19 0 0,-19 0 0,1 0 0,53 0 0,-54 0 0,18 0 16,-17 0-16,17 0 0,-17 0 0,0 0 0,17 0 0,0 0 0,0 0 0,18 0 0,0 0 16,-17 0-16,87 0 0,-52 0 0,-19 0 0,90 0 0,-72 0 15,18 0-15,71 0 0,-71 0 0,-35 0 0,53 0 0,-53 18 0,53-18 0,-53 0 16,0 0-16,0 0 0,-1 0 0,54 0 0,35 17 0,-88-17 0,88 0 0,-52 0 0,16 0 15,-16 0-15,17 0 0,-54 0 0,37 0 0,16 0 0,19 0 0,-71 0 0,0 0 0,35 0 16,18 18-16,-36-18 0,36 0 0,0 0 0,35 0 0,-35 0 0,-53 0 16,123 0-16,-140 0 0,87 0 0,-70 18 0,176-18 0,-105 0 0,34 0 0,-16 17 15,-19-17-15,1 0 0,-1 0 0,-52 0 0,52 0 0,0 0 0,-52 0 0,0 0 0,-19 0 0,19 0 16,-18 18-16,247-18 0,-177 0 0,1 0 0,-71 0 0,88 0 0,-18 0 0,-70 0 16,18 0-16,-18 18 0,176-18 0,-176 17 0,70-17 0,71 18 0,-141-18 0,18 0 0,35 17 0,-53-17 0,0 0 15,-1 0-15,72 0 0,211 36 0,-229-19 0,-18 1 0,106-18 16,-35 0-16,-89 18 0,72-18 0,-72 17 0,-35-17 0,1 18 0,17-18 15,-36 0-15,18 0 0,18 0 0,-17 0 0,-1 0 0,35 0 0,-17 0 0,-17 0 0,-1 0 0,18 0 16,-35 0-16,-1 0 0,1 0 0,17 0 0,-17 0 0,-1 0 16,1 0 46,0 0-62,-1 0 0,1 0 0,0 0 16,105 0-1,-105 0-15,-1 0 0,1-18 0,0 18 0,-1 0 0,1 0 16,0 0-16,-1-17 0,1 17 0,-1 0 0,1 0 0,0 0 0,-1 0 0,1 0 16,0 0-16,-1 0 0,1 0 0,0 0 0,17 0 0,-18-18 0,1 18 0,17 0 15,36 0-15,-36 0 0,-17 0 0,88 0 0,-71 0 0,18 0 16,-18 0-16,-17 0 0,17 0 0,18 0 0,-18 0 0,-17 0 0,0 0 0,70 0 0,-53 0 0,-17 0 16,-1 0-16,36 0 0,0-18 0,-35 18 0,-1 0 0,19 0 0,-19 0 0,19 0 0,-19 0 0,19-17 15,-19 17-15,1 0 0,17 0 0,0 0 0,-17 0 0,0 0 0,-1-18 0,1 18 0,0 0 16,-1 0-16,1 0 0,-1 0 0,1 0 62,-18 18 204,0 17-266,18 0 0,-18 36 0,0-18 0,17-18 0,1 53 16,-18-35-16,0-18 0,0-17 0,0 17 0,0-17 0,18 35 0,-18-18 0,17 36 0,-17-36 0,0 0 15,0 18-15,0 35 0,0-52 0,18 34 0,0 18 0,-18 1 0,0-54 0,17 35 16,-17 19-16,35-1 0,-35 53 0,0-106 0,18 36 0,0 17 0,-18-53 0,0 71 15,17-18-15,-17-52 0,18 34 0,0 71 0,-18-88 0,0 0 0,17-18 0,1 54 16,0-1-16,-18 35 0,17-35 0,-17-52 0,0 34 0,18 18 0,-18-17 16,0-18-16,17 0 0,-17-36 0,36 142 0,-36-141 0,0 35 0,0-18 0,0 71 15,0-71-15,0 18 0,17-18 0,-17 54 0,0-37 0,18 1 0,-18 36 16,0-72-16,0 36 0,18 106 0,-18-53 0,0-53 0,0-18 0,17 71 0,-17-71 16,0 36-16,0-36 0,0 106 0,0 35 0,0-140 0,0-1 15,0-17-15,0 52 0,0-17 0,0-35 0,0 52 0,0 1 0,0-18 0,0-36 0,0 54 16,0-36-16,0 0 0,0 36 0,0-36 0,0 1 0,0 16 15,0-34-15,0 17 0,0 1 0,0-19 0,0 1 0,0 17 16,0-17-16,0-1 0,0 1 0,0 0 0,0-1 16,0 1-16,0 0 0,0-1 0,0 1 15,0 0-15,0-1 0,0 1 0,0-1 0,0 1 16,0 0-16,0-1 0,0 1 0,0 0 16,0-1-16,0 1 0,0 0 0,0-1 15,0 1-15,0 0 0,0-1 16,0 1-16,0-1 0,0 1 15,0 0-15,0-1 0,0 1 16,0 0 0,-17-18 156,-1 17-157,0-17 1,1 0-16,17 18 0,-18 0 15,18-1-15,-18 1 0,18-1 16,-17-17-16,-1 18 0,18 0 0,0-1 0,-17-17 16,17 18-16,-18-18 0,18 18 0,0-1 0,0 1 0,-18-18 0,18 18 15,-17-18-15,17 17 0,0 1 0,0 0 0,-18-18 0,18 17 0,0 1 0,0-1 16,0 1-16,0 0 0,0-1 0,0 1 16,0 0-16,0-1 0,0 1 0,18-18 15,-1 18-15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23.7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17815 5980 0,'0'17'94,"0"18"-79,0 18-15,-17-35 0,17 0 0,0 35 0,0-36 0,-18 19 0,18-19 0,0 18 0,-18 124 16,18-35-16,-17-71 0,-1-36 0,18 19 0,0-1 0,0 194 16,-18-194-16,1 212 0,-1-53 0,18-88 0,0 18 15,0-71-15,0-1 0,0 337 0,0-337 0,0 90 16,0 16-16,0 266 0,0-54 15,0-317-15,0 547 16,0-512-16,0-18 0,0 213 0,0-248 0,0 265 16,0-53-16,0-212 0,-17 283 15,17-283-15,-18 194 16,0-158-16,18-18 0,0 0 0,0-36 0,0 1 0,0 105 16,0-52-16,0-36 0,0 0 0,0 1 0,0 69 15,0-69-15,0 87 0,0 124 16,0-70-16,0-107 0,0-17 0,0 123 15,0-140-15,0 246 0,0-35 16,0-212-16,0 265 0,-17-141 16,17 17-1,0-105-15,0-54 0,0 1 0,0 0 0,0 35 16,0-36-16,0 36 0,0-35 0,0-1 16,0 1-16,0 35 0,0-35 0,0-1 0,0 1 15,0 17-15,0-17 16,0-1-16,0 1 0,0 0 0,0-1 0,0 1 15,0 0-15,17-18 94,1 0-94,-18-18 0,0 0 0,18 1 16,-1 17-16,-17-18 0,0 0 0,18 18 0,-18-17 0,17 17 0,-17-18 15,0 0-15,18 18 0,-18-17 0,18 17 0,-18-18 0,17 18 0,-17-17 16,18 17-16,-18-18 0,0 0 16,18 18 15,158-70-15,-141 70-16,-17 0 15,17-18-15,18 0 0,-35 18 0,17 0 0,0 0 0,-17-17 0,0 17 0,-1 0 0,1 0 0,0 0 16,-1-18-16,1 18 0,-1 0 0,19-17 0,-19 17 0,1 0 0,17 0 0,-17 0 0,17 0 0,-17 0 15,-1-18-15,19 18 0,-19 0 0,1 0 0,17 0 0,-17 0 0,0 0 0,34-18 0,-34 18 0,0 0 0,-1 0 0,36 0 0,-35 0 16,0 0-16,17 0 0,0 0 0,0 0 0,36 0 0,17 0 0,-70 0 0,70 0 0,-70 0 0,17 0 0,0 0 16,1 0-16,-1 0 0,18 0 0,-18 0 0,18 0 0,0 0 0,88 0 0,-106 0 0,18 0 0,-18 0 0,71 18 15,0-18-15,0 0 0,35 18 0,-18-18 0,-70 0 0,0 0 0,0 17 0,35-17 0,71 0 16,-53 18-16,17-18 0,-70 0 0,18 17 0,-18-17 0,0 18 0,70 0 0,-52-18 0,52 0 0,-70 0 0,35 17 16,-35-17-16,0 0 0,71 18 0,-71-18 0,52 18 0,-34-18 0,-18 17 0,0-17 0,70 18 0,-70-18 0,0 0 0,18 0 0,35 18 0,-1-18 15,19 0-15,-1 17 0,177 1 0,-247-1 0,35-17 0,-17 0 0,123 0 0,0 18 16,-106-18-16,53 0 0,71 0 0,-142 0 0,72 0 0,-54 0 0,0 0 0,0 0 0,36 0 15,-36 0-15,0 0 0,124 0 0,-142 0 0,18 0 0,71 0 0,-18 0 0,-35 0 0,-35-18 0,70 1 0,17 17 0,1-35 16,-106 35-16,176-18 0,-17-17 0,-53 17 0,-89 0 0,54 18 0,17-17 0,0-1 16,-88 0-16,123 1 0,71-18 0,-211 35 0,175-36 0,-158 36 0,18 0 15,70-35-15,-35 35 0,0 0 0,-71 0 0,18 0 0,-18 0 0,71-18 0,-53 18 0,-18 0 0,18 0 0,0 0 16,-18 0-16,18 0 0,35 0 0,-52 0 0,34 0 0,-17 0 0,-18 0 0,18 0 0,0 0 0,0 0 0,35 0 0,-70 0 0,17 0 16,0 0-16,54 0 0,-36 0 0,-18 0 0,0 0 0,0 0 0,1 0 0,-1 0 0,0 0 0,-17 0 0,17 18 0,0-18 0,18 0 15,-17 0-15,17 18 0,-18-1 0,-18-17 0,19 0 0,-1 0 0,0 0 0,1 0 0,-1 0 0,0 0 0,0 0 16,36 0-16,-53 0 0,17 0 0,0 0 0,18 0 0,-35 0 0,17 0 0,0 0 0,-17 0 0,17 0 0,0 0 0,1 0 0,-1 0 0,0 0 15,-17 0-15,17 0 0,0 0 0,1 0 0,-1 0 0,18 0 0,0 0 0,-18 0 0,18 0 0,0 0 0,18 0 0,-19 0 0,19 0 16,-53 0-16,17 0 0,0 0 0,53 0 0,-52 0 0,17 0 0,-36 0 0,19 0 0,16 0 0,-16 0 0,-19 0 0,19 0 0,-19 0 0,54 0 16,-36 0-16,0 0 0,18 0 0,0 0 0,-35 0 0,35-17 0,-18 17 0,-17 0 15,-1 0-15,1-18 0,0 18 0,-1 0 0,-17-18 110,0-17-110,0 17 0,0 1 0,-17-1 0,-1 1 0,18-19 0,-18 1 0,-35-18 15,0-35-15,36 88 0,-1-35 0,-17-18 0,-18-18 0,35 36 0,-17 17 0,17-35 16,1 36-16,-18-19 0,35 19 0,-18-1 0,18 0 0,0 1 0,0-1 16,-18 0-16,18 1 15,0-1-15,0 1 0,0-1 0,0 0 0,0 1 16,0-1-16,0 0 0,0 1 0,0-1 0,0 0 0,0 1 15,0-1-15,-17 1 0,17-1 0,-18 0 0,18-35 0,-18 18 16,18 0-16,0 0 0,0 17 0,0 0 0,-35 1 0,35-1 0,0 0 0,0 1 16,0-1-16,0-17 0,-18 17 0,18 1 0,0-1 0,-17 18 0,17-18 0,0 1 0,0-1 0,0 0 15,0 1-15,0-1 0,0 0 0,0 1 0,0-1 0,0 0 16,0 1-16,0-1 0,0 1 0,0-1 0,0 0 16,0 1-16,0-1 0,-18 18 0,18-18 0,0 1 0,0-1 0,0 0 0,0 1 0,0-18 15,0-1-15,-17 19 0,17-19 0,0 19 0,0-19 0,0 19 0,-18-19 0,18 1 0,-18 0 0,18 17 16,0 1-16,0-19 0,-17 1 0,17 0 0,-18 0 0,18 17 0,0-17 0,0-1 0,0 19 0,0-54 0,-18 18 0,1 36 15,17-19-15,0-17 0,0 36 0,0-71 0,-18 17 0,18 36 0,0 17 0,0-17 0,-18-36 0,18 36 0,0 0 0,-17-1 0,17-34 16,0-1-16,0 54 0,0-19 0,0 1 0,0 0 0,0 0 0,0-36 0,0-35 0,0 53 16,0 18-16,0-53 0,0 53 0,0-18 0,0 0 0,0-35 0,0 52 0,0-52 0,0 0 0,-18 17 0,18 1 15,0 17-15,-17 18 0,17-1 0,-18-34 0,18 34 0,0-17 0,0 18 0,0 0 0,-18 0 0,1-36 0,17 18 16,0 18-16,-18-36 0,0 18 0,1-17 0,-1-18 0,-17-53 0,17 35 0,-17 18 16,0-54-16,-1 19 0,1-1 0,-18-52 0,53 141 0,-18-53 15,18 35-15,-17 0 0,17-53 0,-18 53 0,18 18 0,-17-36 0,17 36 0,0-18 0,-18 0 16,18-17-16,0 17 0,-18 17 0,18-17 0,0 36 0,0-71 0,-17 52 0,17 1 0,0 0 0,-18-18 15,18 18-15,0 17 0,0-17 0,0 17 0,0-17 0,0 17 0,0-35 0,-18 0 0,18 18 0,0 0 0,-17-18 16,17 35-16,0-17 0,0 17 0,0-35 0,0 36 0,-18-89 0,18 71 0,0 17 0,0-17 0,0-1 16,-18 19-16,18-1 0,0-35 0,0 36 0,0-1 0,0-17 0,0 17 0,0-17 0,-17 17 15,17-17-15,0 17 0,0 1 0,0-1 0,0 0 0,0 1 0,-18-1 0,18 0 16,0 1-16,-18 17 0,18-18 0,0 0 0,0 1 0,0-1 0,0 0 16,0 1-16,0-1 0,-17 18 0,17-17 0,0-1 15,-18 18 48,1 0-48,-1 0-15,0 0 0,18-18 0,-17 18 0,-19 0 0,19 0 16,-1 0-16,0 0 0,1 0 0,-1 0 0,1 0 0,-1 0 0,-17-17 0,-1 17 0,19 0 0,-1 0 16,0 0-16,-17 0 0,0 0 0,35-18 0,-35 18 0,17 0 0,-17 0 0,17 0 0,0 0 0,1 0 0,-18 0 15,-1 0-15,-17 0 0,18 0 0,-36-18 0,19 1 0,-19 17 0,18 0 0,18 0 0,17-18 16,-52 18-16,-19-18 0,-16 1 0,69 17 0,-17 0 0,0 0 0,-52-18 0,-1 1 0,0 17 15,-70-18-15,123 18 0,0 0 0,0-18 0,-53 18 0,53 0 0,-17 0 0,17 0 0,-53 0 0,53 0 0,-71-17 16,-70 17-16,141 0 0,-70 0 0,52 0 0,19 0 0,-54 0 0,-35 0 0,-18 0 0,35 0 0,54 0 16,-36 0-16,35 0 0,-34 0 0,34 0 0,18 0 0,-35 0 0,35 0 0,-70 0 0,70 0 0,-177 0 15,36 0-15,71 0 0,70 0 0,-18 0 0,18 0 0,0 0 0,-17 0 0,-1 0 0,-70 0 0,18 0 16,-18 0-16,70 0 0,-35 0 0,18 0 0,0 0 0,-71 0 0,36 0 0,52-18 0,1 18 0,17 0 0,0 0 16,-18 0-16,1 0 0,17 0 0,-18 0 0,-35 0 0,53 0 0,0 0 0,1 0 0,-37 0 0,36 0 0,1 0 0,-1 0 0,17 0 0,-17 0 0,0 0 0,1 0 15,-54 0-15,53 0 0,-53 0 0,35 0 0,36 0 0,-35 0 0,-36 0 0,53 0 0,-53 0 0,53 0 0,0 0 16,0 0-16,0 0 0,0 0 0,1 0 0,-1 0 0,-18 0 0,18 0 0,0 0 0,-17 0 0,-124 0 0,158 0 15,-228 0-15,105 0 0,88 0 0,-17 0 0,-35 0 0,-1 0 0,36 0 0,-106 0 0,-53 0 0,141 0 0,18 0 16,-18 0-16,-88 0 0,53 0 0,18 0 0,34 0 0,-105 0 0,89 0 0,-72 0 0,36 0 0,53 0 0,17 0 0,-52 0 16,35 0-16,-18 0 0,35 0 0,-70 0 0,71 0 0,-54 0 0,54 0 0,-36 0 0,35 0 0,36 0 0,-18 0 0,0 0 15,0 18-15,18-18 0,-71 0 0,88 0 0,-17 0 0,0 0 0,17 0 0,-35 0 0,18 17 0,17-17 0,1 0 0,-18 0 0,-1 0 0,1 0 16,17 0-16,-17 0 0,17 0 0,1 0 0,-1 0 0,0 0 0,1 18 0,-1-18 16,1 0-16,-1 0 0,0 0 15,1 0-15,-1 0 0,0 0 0,1 0 16,-1 0-16,0 0 0,1 0 0,-1 0 0,1 0 15,-1 0-15,0 0 0,1 0 0,17 18 0,-18-18 16,0 0 0,18 17-1,-17-17-15,17 18 0,-18-18 0,0 0 16,1 0-16,-1 17 0,1-17 0,-1 18 0,-17-18 0,17 0 0,18 18 16,-18-18-16,1 17 0,-1-17 0,0 0 0,1 0 0,-1 0 0,1 0 0,-1 18 0,0-18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46.6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18821 13388 0,'-18'0'0,"-17"0"0,35 18 0,-18-18 0,0 17 0,1 1 0,-1-18 0,-193 70 16,193-70-16,-17 0 15,-124 36-15,141-36 0,-17 17 16,17-17-16,18 18 16,-17 0-1,17 17-15,0-18 0,-18 72 16,18-19-16,-18-52 0,1 17 16,17-17-16,-35 88 0,-1 35 15,19-106-15,17 36 16,0-36-16,0-17 0,0-1 0,0 1 0,17 70 15,-17-70-15,0-1 0,0 1 0,36 52 16,-36-52-16,17-18 0,-17 18 0,0-1 0,18 1 16,-1 17-16,1-35 0,-18 36 15,18-36-15,-1 0 0,-17 17 0,18 1 0,17-18 16,1 35-16,-19-17 0,36-1 16,-35-17-16,-1 0 0,1 0 0,-18 18 0,18-18 0,-1 0 0,1 0 0,0 0 15,17 18-15,-18-18 0,1 0 0,0 0 0,17 0 0,-17 0 0,-1 0 16,1 0-16,17 0 0,-17 0 0,17 0 0,-17 0 0,-18 17 0,35-17 0,-17 0 0,-1 0 0,1 0 15,0 0-15,-1 0 0,1 18 0,17-18 0,-17 0 0,-1 18 0,1-18 0,0 0 0,-1 0 16,1 0-16,0 0 0,-1 0 0,1 0 0,0 0 0,-1 0 0,1 0 0,-1 0 0,1 0 16,0 0-16,-18-18 0,35 18 0,-17 0 0,-18-18 0,17 18 0,1 0 0,0 0 15,-18-17-15,17 17 0,1 0 0,-18-18 0,18 0 0,-1 18 0,1-17 0,-1-1 16,1 18-16,0 0 0,-18-18 0,17 1 0,1 17 0,-18-18 0,18 18 0,-1-17 0,1 17 0,-18-18 0,18 0 16,-18 1-16,35 17 0,-35-18 0,17 0 0,-17 1 0,18-1 15,-18 0-15,0 1 0,18-1 0,-1 1 0,-17-1 0,18 18 0,-18-18 0,0 1 0,0-1 16,18-17-16,-1 17 0,-17 0 0,0-17 0,0 18 0,0-1 0,18 18 0,-18-18 15,0 1-15,18-1 0,-18 0 0,0 1 0,0-1 0,0 0 0,0 1 0,17-19 0,-17 1 16,0 18-16,0-1 0,0-17 0,0 17 0,0 0 0,0 1 0,-17-1 16,17 0-16,0 1 0,-18 17 0,18-18 0,0 1 0,-18-1 0,18 0 0,-17 18 0,17-17 15,0-1-15,-18 18 0,18-18 0,-18 18 0,18-17 0,-17 17 16,-89-89 0,106 72-1,-18 17-15,1-18 0,-1 1 0,0 17 0,18-18 0,-17 0 0,-1 1 0,-17-1 0,17 0 16,-17-17-16,0 17 0,17-17 0,0 35 0,1-17 0,-1-1 0,0 0 0,1 1 15,17-1-15,-18 0 0,0 1 0,1-1 0,17 0 0,-18 1 0,1-1 16,-1 18-16,0 0 16,-70-17-1,70 17-15,1 0 16,-1 0-16,1 0 0,-1 0 0,18 17 0,-35-17 0,17 18 0,-17-1 0,17-17 16,0 0-16,1 18 0,-1-18 0,18 18 0,-18-18 0,1 0 0,-1 17 0,1-17 0,-19 18 0,19-18 15,-19 18-15,19-1 0,-19 1 0,19 0 0,-18-18 0,17 17 0,0-17 16,1 18-16,-1-18 0,0 17 0,1-17 0,-1 18 0,0-18 0,1 0 15,17 18-15,-18-18 0,1 0 0,-1 35 0,0-35 16,1 0-16,17 18 0,-18-18 0,0 17 0,18 1 16,0 0-16,-17-18 0,17 17 0,-18-17 0,18 18 0,-18-18 0,18 17 0,-17 1 0,17 0 15,-18-18-15,18 17 0,0 1 0,0 0 0,-17-1 0,17 1 0,0 0 16,-18-1-16,18 1 0,0 0 0,0-1 0,0 18 0,-18-17 0,1 0 0,17-1 16,0 19-16,-18-19 0,18 1 0,0 0 0,0-1 0,0 1 0,0-1 15,-18-17-15,18 18 0,0 0 0,0-1 0,0 1 0,0 0 16,71 52-1,-53-70-15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27.5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15346 6332 0,'0'0'0,"-18"0"0,-17 0 16,17 0-16,1 0 0,-1 0 16,0 0-16,1 0 0,-1 18 0,0-18 0,1 0 15,17 18-15,-35-1 0,17-17 0,18 18 0,-35 0 0,17-1 0,0 1 16,1-18-16,-1 17 0,0-17 0,18 18 0,-17-18 0,17 18 0,-36-1 15,19 1-15,17 0 0,-18-1 0,1 1 0,-1-18 0,18 18 0,-18-1 0,18 1 0,-17 0 16,17 17-16,-18-18 0,18 19 0,0-19 0,0 1 0,0 0 0,0 17 16,0-17-16,0-1 0,0 1 0,0 35 0,18-36 0,-18 1 15,0 0-15,17-1 0,-17 1 0,18 0 0,0-1 0,-1 1 0,-17-1 0,18 1 16,-18 0-16,17-1 0,1-17 0,0 18 0,-1-18 0,1 18 0,0-18 0,-1 17 16,1-17-16,17 18 0,-17-18 0,0 0 0,-1 18 0,54-18 0,-54 0 15,19 0-15,-19 0 0,54 0 0,-1 0 0,142 0 16,-124 0-16,-52 0 0,16 0 0,1 0 0,18 0 0,-53 0 0,70 0 0,-71-18 15,36 18-15,-17 0 0,34 0 0,-17-35 0,-35 35 0,-1 0 0,-17-18 0,18 18 0,17-35 16,-17 35-16,-18-18 0,0 0 0,18 1 0,-18-1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57.5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21625 1693 0,'-17'0'78,"-1"0"-78,18 18 0,-18-18 0,-17 18 0,0-18 0,-159 70 16,106-35-16,35-17 0,-71 17 16,-87 36-16,175-53 0,-140 52 0,105-52 15,-352 176 1,405-194-16,-35 35 0,36-35 0,-54 53 0,-123 35 16,141-53-16,18-17 0,-36 17 0,-87 36 15,158-53-15,-18-18 16,36 0 93,-1 17-109,1-17 0,0 18 16,-1-18-16,19 0 0,-1 35 0,141 106 0,-70-35 15,-71-88-15,36 35 0,35 52 0,17 1 0,-35-53 0,18 71 0,300 193 16,-230-193-16,89 140 16,-159-176-16,-71-52 0,88 52 0,-123-70 15,106 52-15,-106-52 0,18-1 0,35 19 16,-36-36-16,-17-18 62,0 0-62,0 1 0,18 17 0,-18-18 0,0 0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58.5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23319 723 0,'17'0'47,"1"0"-47,0 0 0,-1 18 16,1-18-16,17 0 0,0 35 0,-17-35 0,17 18 0,1-18 15,-1 17-15,-18-17 0,19 18 0,17 0 0,-18-1 0,0 1 0,18 0 0,18 17 0,-54-35 0,72 35 16,-72-35-16,18 35 0,18-17 0,-17 0 0,17-1 0,-18 1 0,-18 0 16,1-18-16,-18 17 0,18-17 0,-18 18 0,17-18 0,1 18 0,-18-1 15,0 1-15,-18 17 16,18-17-16,-17-1 0,-1 1 0,0 0 0,1 17 0,-36 18 16,35-36-16,-17 1 0,-18 17 0,0 1 0,36-36 0,-1 35 0,-17-17 15,-36 17-15,18-17 0,-17 17 0,52-35 0,-35 35 0,18-17 0,-36-1 16,1 36-16,52-35 0,-123 52 0,88-34 0,0-1 15,18-35-15,0 35 0,-1-17 0,19 0 0,17-1 0,-18-17 16,0 0-16,18 18 0,-17-18 0,-1 0 0,0 0 16,18 17-16,-17-17 0,-1 18 0,0-18 15,1 0-15,-1 0 16,18 18-16,18-18 31,-1 0-31,1 0 0,17 0 0,-17 0 0,0 0 0,-1 0 0,19 0 0,-19 0 16,1 0-16,17 0 0,0 0 0,36 17 0,-18-17 0,-18 0 0,-17 0 0,52 0 0,71 0 15,-105 0-15,-19 0 0,36 0 0,88 0 0,-88 0 0,-17 0 0,-1 0 0,35 0 16,-17 0-16,-17 0 0,17 0 0,-18 0 0,0 0 0,-17 0 0,17 0 0,-17 0 0,17 0 0,18 0 16,-18 0-16,-17 0 0,-1 0 0,19 0 0,-19 0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58.9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25171 2028 0,'0'18'16,"35"70"0,-35-70-16,18-18 15,-18 18-15,17-18 0,-17 17 0,18-17 0,-18 18 0,18-18 16,-18 17-16,17-17 0,1 0 0,-1 0 0,1 0 15,0 0-15,-1 0 0,1 0 0,0 0 0,-1 0 0,1 0 0,0-17 0,17-1 16,-18 1-16,1-1 0,17 0 0,18-35 0,-35 18 0,0 17 16,17 1-16,-35-1 0,18 1 0,-18-1 0,17 0 0,1-17 0,-18 17 0,0 1 0,17-1 15,-17-17-15,0 17 0,0 1 0,0-1 0,-17 18 16,-1 0-16,1 0 16,-1 0-16,0 0 0,-17 18 0,-18 17 15,35-18-15,18 1 0,-17 0 0,-19-1 0,1 19 0,35-19 0,-17 1 0,-19 35 0,19-36 16,-1 19-16,0-1 0,18-17 0,-17-1 0,17 1 0,0 0 15,0-1-15,0 1 0,17-18 0,-17 17 0,18 1 16,0-18-16,-1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4:59.5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26829 1005 0,'0'0'0,"-18"0"0,0 0 0,1 0 0,-1 18 0,1-18 16,-1 18-16,0-1 0,1-17 0,17 18 0,-36 0 0,19-18 15,17 35-15,-18-35 0,-17 35 0,17-35 0,18 18 0,-17-1 0,-1 1 0,0 0 16,1 17-16,-1-35 0,18 18 0,-18 35 0,1-53 0,-1 35 0,18 0 0,-18 18 15,18-35-15,0 52 0,-17-17 0,17 0 0,0-18 0,0 54 16,0-37-16,17 19 0,-17-36 0,18 1 0,-18-19 0,18 36 16,17-18-16,-17-17 0,-18 17 0,53 18 0,-36-35 0,36-1 15,-18 19-15,1-36 0,-36 17 0,17-17 0,19 0 0,-1 0 0,-18 0 0,1 0 16,17 0-16,-17 0 0,17 0 0,-17 0 0,35-17 0,-35 17 0,17-36 16,-18 36-16,1-17 0,17-18 0,1-1 0,-1 19 0,-17-36 0,34 17 0,-34 19 15,0-36-15,17 18 0,0-18 0,-17 0 0,0 0 0,17 18 0,-18-18 16,1 35-16,-18-17 0,35-36 0,-17 18 0,-18 18 0,0-18 0,18 18 0,-18-18 15,17 0-15,-17 35 0,0 1 0,0-36 0,0 35 0,0-17 0,0 0 0,0 17 0,0-70 16,0 52-16,0 19 0,0-1 0,0 1 0,0-1 0,0 0 0,0 1 0,-17-36 16,-1 35-16,18 0 0,-18 1 0,18-1 0,-17 18 0,17-17 15,-18-1-15,0 0 0,18 1 0,-17-1 0,-1 0 0,1 18 0,-1-35 0,0 17 16,-17 18-16,17 0 0,1-17 0,-19-1 0,19 18 0,-1 0 0,1-17 0,-19 17 0,-17-18 16,36 18-16,-19 0 0,-52-18 0,71 18 0,-36 0 0,0 0 0,35 0 0,-17 0 0,17 0 15,-35 0-15,36 0 0,-72 0 0,37 0 0,16 0 0,1 0 0,17 18 0,-17 0 16,0-18-16,17 17 0,0-17 0,1 0 0,-18 35 0,17-17 0,0 0 0,1-1 0,-1 1 15,0 0-15,18-1 0,0 1 0,0 0 0,0-1 0,0 18 0,0-17 16,0 0-16,0 17 0,0 0 0,18 1 0,0-19 0,-1 1 0,1 17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00.4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23389 3175 0,'0'0'16,"18"0"0,-1 0-1,1 0-15,0 0 0,-1 18 0,19-1 0,-19-17 16,1 18-16,17-18 0,0 18 0,1-1 0,-19-17 0,19 18 0,-19-18 16,1 0-16,17 17 0,-17-17 0,-18 18 0,17-18 15,-17 18-15,18-18 0,-18 17 16,0 1-16,-18 0 0,1-1 0,-18 1 0,17 17 0,-17 0 15,17-17-15,-17 17 0,17-35 0,0 36 0,-52 17 0,35-18 0,-1 0 0,-52 36 16,18-18-16,-1 0 0,18 17 0,-17-17 0,34-18 16,36-17-16,-35 0 0,17 17 0,1-17 0,17-1 0,-18-17 0,0 35 0,1-17 15,17 0-15,0-1 0,0 1 0,0 0 16,17-36 15,-17 0-31,18 18 0,0 0 0,-18-17 16,17 17-16,1 0 0,0-18 0,-1 18 0,1 0 0,17 0 0,36 0 15,-36 0-15,-17 0 0,35 0 0,0 0 0,-1 0 0,19 18 16,-53-18-16,17 17 0,0-17 0,18 18 0,0 17 0,18 1 16,-36-19-16,0 1 0,0-1 0,-17 1 0,0 0 31,-18-1-31,17 89 0,-34-88 0,-1 17 16,0-17-16,-35 17 0,1 0 0,34-35 15,0 0-15,-17 18 0,-71 17 0,71-17 0,0-18 0,-1 0 16,19 17-16,-1-17 0,0 0 0,-34 18 0,16-18 0,-17 18 0,36-18 0,-1 17 0,-88-17 15,89 18-15,-54-18 0,18 18 0,35-1 0,1-17 16,-18 0-16,17 0 0,-17 36 0,17-36 16,36 0 15,-1 0-31,1 0 0,0 0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00.8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24536 4992 0,'0'17'15,"-53"54"1,53-53-16,17-18 31,1 0-15,35-18-1,-35 18-15,-18-18 0,17 18 0,-17-17 0,0-1 16,18 18-16,-18-18 0,0 1 0,18 17 16,-1-18-16,-17 1 0,0-1 0,0 0 15,-17 18-15,17-17 16,-18 17-16,0 0 15,-35 35 1,53-17-16,0-1 0,-17 1 16,17-1-16,0 1 0,0 0 15,17-18 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01.3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26158 4004 0,'-17'0'0,"-1"0"0,18 18 16,-17 17-16,-19 0 0,19-17 0,17 17 0,-36 18 15,36-35-15,-17-1 0,-1 19 0,0-19 0,18 1 0,0 0 0,-35 34 16,18-34-16,17 0 0,-18 35 0,18-36 0,0 1 0,0 0 0,0 17 15,0 0-15,0-17 0,0-1 0,0 1 0,0 0 0,18-1 16,-18 1-16,17 0 0,-17-1 0,18 1 0,-1-18 0,1 35 16,0-17-16,-1-18 0,1 0 0,0 17 0,-1-17 0,-17 18 0,36-18 15,-19 0-15,1 0 0,-1 0 0,19 0 0,-19 0 16,1 0-16,0 0 0,-1-18 0,1 1 0,0 17 0,-1-36 0,1 19 16,-1-18-16,19-36 0,-19 18 0,1 53 0,-18-35 0,0 17 0,35-35 15,-35 18-15,18 17 0,-18-17 0,18-35 0,-1 17 0,1 0 0,-18 0 0,0 0 0,0 35 0,0-35 16,0 36-16,0-54 0,0 18 0,0 18 0,0 0 0,0-1 0,0-17 0,0 18 15,-18-18-15,18 18 0,-17 0 0,-1 35 0,0-36 0,1 19 0,-1-1 16,-17-17-16,-1 17 0,19 1 0,-36-1 0,-18 18 0,18-18 16,36 18-16,-54-17 0,36 17 0,-18 0 0,35 0 0,-17 0 0,18 17 0,-19-17 15,-17 53-15,18-35 0,17-1 0,18 1 0,-35 17 0,18 18 16,-19-17-16,19-19 0,17 36 0,-18-18 0,18-17 0,-18 17 0,18 1 16,0-19-16,0 19 0,0-19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01.7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28046 3052 0,'0'17'15,"-18"142"1,18-141-16,0 17 0,0-18 0,0 1 16,18 0-16,-18-1 0,17 36 0,-17-35 0,0 0 0,36 17 0,-36-18 0,53 36 0,-53-17 15,17-1-15,36 18 0,-17-18 0,-19 18 0,1-53 0,17 53 0,0-18 0,-17-17 0,17 17 16,1 18-16,-1 0 0,0-35 0,0 17 0,1 18 0,-19-35 0,36 34 0,-18 1 15,18-17-15,-35-19 0,17 36 0,1-18 0,-19-35 0,1 18 0,-1 0 0,19 35 16,-19-53-16,-17 17 0,18-17 0,0 18 0,-1-18 0,-17 18 0,18-1 0,-18-34 47,-18-1-47,1 18 0,17-18 0,-18 18 0,0-17 16,-17-1-16,0-17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01.9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27993 4410 0,'18'-18'0,"-36"36"0,53-54 0,-35 19 0,18-1 0,-1 1 0,1-1 16,0 0-16,-1 1 0,1-19 0,17 19 0,1-19 0,-19 19 0,19-18 15,-36 17-15,17 0 0,18-17 0,36-18 0,-18 18 0,-35 17 0,-1-17 0,36 0 0,0-1 16,-35 19-16,-1-1 0,1 0 0,0 1 0,-1-1 0,36-17 0,-18 17 0,1-17 0,-1 0 0,18-1 15,0 1-15,0-18 0,0 18 0,0 0 0,-18-1 0,18 1 0,0 17 16,17-35-16,-17 36 0,0-18 0,18-1 0,-18 19 0,-18-1 0,18 0 16,-18-17-16,-17 35 0,-1-35 0,1 35 0,0 0 0,34-53 0,-34 53 0,17-18 15,-17 18-15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02.4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28275 1288 0,'0'17'31,"0"1"-15,18 52-16,-1-34 0,-17-19 0,0 1 0,18 0 0,0 35 0,-1-53 0,1 53 0,0-36 15,17 36-15,-17-18 0,17 18 0,18 35 0,-18-35 0,-17-53 0,35 106 16,17-53-16,-17 35 0,18 0 0,-1 1 0,-35-54 0,1 18 15,-1-35-15,18 34 0,-18 1 0,18 0 0,-35-35 0,35 35 0,-53-36 0,17 1 16,1 0-16,-36-36 31,-17-17-31,0 0 0,17 17 0,0 0 0,-34-35 0,-1 0 16,-18 1-16,53 16 0,-17 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27.9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16439 6668 0,'-17'0'15,"34"0"48,19 0-63,-19 0 0,19 0 16,17 0-16,-18 0 0,-18 0 0,1 0 0,35 0 0,0-18 0,-35 18 15,35 0-15,-18 0 0,-18 0 0,72 0 0,-54 0 0,0 0 0,0 0 0,36 0 0,70 0 0,-106 0 0,54-18 16,16 18-16,19 0 0,-71-17 0,35 17 0,-17-18 0,34 18 0,125-35 15,-177 17-15,-18 0 0,18 1 0,-36-1 0,1 18 16,17-18-16,-17 1 0,-18-1 16,0 1-1,-18 17-15,-87-36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02.6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27358 1764 0,'18'0'0,"-1"0"0,1 0 0,-71 0 0,141 0 15,-70 0-15,17 0 0,0 0 0,-17 0 0,17 0 0,-17 0 0,-1 0 0,54 0 0,-18 0 0,0 0 16,0-18-16,35 1 0,-35-1 0,17-17 0,36 17 0,-88 0 0,53 1 16,-1-18-16,36-1 0,-71 36 0,53-35 0,-52 17 0,34 1 0,1-19 0,17 19 15,-53-1-15,18 0 0,71-17 0,-54-18 0,-35 53 0,18-17 0,-17-1 0,52-35 0,0 35 16,-53 18-16,36-35 0,-18 18 0,53-36 0,-18 0 0,35-18 15,-87 53-15,52-34 0,-53 52 0,71-89 0,-89 72 0,36-36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05.3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18045 6862 0,'17'0'47,"1"0"-47,0 0 0,-1 0 15,1 0-15,-18-18 0,17 18 0,1 0 0,70 0 16,-35 0-16,-35 0 0,17-18 0,36 18 16,-54 0-16,54 0 0,35 0 15,-18 0-15,88 0 16,-52 0-16,-107 0 0,19 0 0,-19 0 0,19 18 15,-1-18-15,71 0 0,-53 0 0,-18 0 0,-17 0 0,17 0 0,18 18 0,0-1 16,-18-17-16,106 0 0,71 18 0,-177-18 16,124 17-16,-124 1 0,18-18 0,0 0 0,158 35 15,-175-35-15,52 0 0,0 0 0,-53 0 0,1 0 0,17 0 0,370 18 16,-264-18-16,-53 18 0,-36-18 0,124 0 0,265 17 16,-389-17-16,248 0 0,334 0 15,-246 0-15,53-17 16,-318-1-16,-71 18 0,-34 0 0,17-18 15,229 1-15,-265 17 0,72 0 0,-89-18 0,53 18 16,35 0-16,123 0 0,1-18 16,-194 18-16,35 0 0,-18 0 0,-17 0 0,17 0 0,0 0 15,18-17-15,-18 17 0,-17 0 0,17 0 0,1 0 0,16 0 0,1 0 0,-17 0 16,17 0-16,-1 0 0,-16 0 0,-1 0 0,18 0 0,-18 0 0,-17 0 0,17 0 16,18 0-16,-18 0 0,-17 0 0,0 0 0,17 0 0,0 0 0,-17 0 0,35 0 0,-36 17 0,19-17 0,-1 0 15,-17 0-15,17 0 0,-18 0 0,19 18 0,-19-18 0,1 0 0,35 0 0,-18 0 0,18 18 0,-18-1 16,-17-17-16,35 0 0,-35 0 0,35 18 0,17-18 0,-35 18 0,18-18 0,0 17 0,0-17 15,-18 18-15,18-18 0,-17 0 0,16 18 0,1-18 0,-17 0 0,-1 0 0,18 0 0,-36 17 0,1-17 0,17 0 16,18 18-16,-17-18 0,-1 0 0,-17 0 0,17 0 0,35 0 0,-52 0 0,0 0 0,17 17 0,18-17 16,-18 0-16,-17 0 0,17 18 0,18-18 0,-35 0 0,-1 0 0,1 0 15,0 0-15,-1 0 0,1 0 0,-1 0 0,1 0 0,0 0 0,-1 0 16,-17-18-16,18 18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06.1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17727 5327 0,'0'18'15,"0"-1"-15,0 1 0,0 0 0,0 34 0,0-34 0,-18 35 16,18-35-16,0 17 0,0-17 0,0 34 0,0-16 0,-17-19 0,17 19 0,-18-19 0,18 1 0,0 0 0,0 17 0,0-18 15,0 1-15,0 0 0,0 17 0,0-17 0,-17-1 0,17 19 0,0-19 0,0 18 0,0-17 0,0 17 16,0-17-16,0 17 0,0-17 0,0 0 0,0-1 0,0 1 0,0 0 0,0-1 0,0 18 0,0 1 16,0 17-16,0-18 0,0 0 0,0-17 0,0 17 0,0-17 15,0-1-15,0 1 0,0 0 0,17-18 0,-17 17 0,0 1 0,0 0 0,18-1 16,-18 1-16,0 0 0,0-1 0,0 1 0,17-1 0,-17 1 0,0 0 0,0-1 16,0 1-16,18 0 0,-18-1 0,0 1 0,0 0 0,0-1 0,0 18 0,0-17 0,18 35 15,-18-35-15,0 17 0,0-17 0,0 17 0,0-18 0,0 1 0,0 0 16,17-1-16,-17 1 0,0 0 0,0-1 0,0 1 0,0 0 0,0-1 15,18-17-15,0 0 32,-18-17-32,17-19 15,-17 19-15,0-1 0,18 0 0,-18 1 0,0-1 0,18 0 0,-18 1 0,0-1 0,0-17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07.4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17745 5803 0,'0'-17'31,"0"-1"-31,17 18 16,-17-18-16,18 18 0,-18-17 0,18 17 0,-1 0 0,1-18 15,0 18-15,17-18 0,18 18 0,-36 0 0,1 0 0,0 0 0,-1 0 0,19 0 16,-1 0-16,-17 0 0,17 0 0,0 0 0,-17-17 0,35 17 0,-18 0 0,35 0 0,-52 0 0,17 0 0,1 0 0,-1 0 0,0 0 16,0 0-16,1 0 0,34 0 0,-34 0 0,52 0 0,-71 0 0,72 0 0,34 0 0,-52 0 15,-36 0-15,53 0 0,53 0 0,-105 0 0,69 0 0,-69 0 0,-1 0 0,18 0 0,35 0 0,-70 0 0,70 0 16,0 0-16,-53 0 0,71 0 0,-53 0 0,0 0 0,-18 0 0,53 0 0,-35 0 0,0 0 0,71 0 15,-18 0-15,-53 0 0,-18 0 0,18 0 0,17 0 0,-34 0 0,16 0 0,-16 0 0,17 0 0,0 0 0,-1 0 0,125 0 16,-71 0-16,-71 0 0,88 17 0,-70-17 0,53 0 0,-53 0 0,0 0 0,-18 0 0,18 0 0,-35 0 0,35 0 0,35 0 16,-35 0-16,-18 0 0,18 0 0,-18 0 0,1 0 0,17 0 0,88 0 0,-106 0 0,0 0 0,0 0 0,36 0 0,35 0 15,-71 0-15,36 0 0,-36 0 0,0 0 0,-17 0 0,35 0 0,-18 0 0,36 0 0,-36 0 0,18 0 0,17 0 0,36 0 16,-35 0-16,-18 0 0,0 0 0,-18 0 0,0 0 0,0 0 0,18 0 0,-35 0 0,17 0 0,18 0 0,0 0 0,-35 0 0,35 0 16,17 18-16,54-18 0,-107 0 0,36 0 0,-17 0 0,16 0 0,37 0 0,17 18 0,-71-18 0,0 0 0,0 0 15,1 0-15,17 0 0,17 0 0,-17 17 0,-35-17 0,17 0 0,0 0 0,36 0 0,-18 0 0,35 0 0,-53 0 0,0 0 16,1 0-16,17 0 0,-18 0 0,-17 0 0,17 0 0,0 0 0,0 0 0,1 0 0,-1 0 0,0 0 0,18 0 0,18 0 0,-1 18 15,-34-18-15,-1 0 0,35 0 0,-52 0 0,53 18 0,-36-18 0,18 17 0,35-17 0,-53 0 0,-17 0 0,17 0 16,-17 0-16,52 18 0,-52-18 0,17 0 0,0 17 0,1-17 0,17 0 0,-18 0 0,18 0 0,-35 18 0,17-18 0,0 0 16,0 18-16,-17-18 0,0 0 0,17 0 0,-17 0 0,17 0 0,0 17 0,0-17 0,1 0 0,17 18 15,17-18-15,-35 0 0,-17 18 0,35-18 0,-35 0 0,-1 0 0,1 0 16,0 0-16,-1 0 0,1 0 0,-1 0 0,1 0 0,0 0 16,-1 0 62,1 0-78,0 0 0,-1 0 15,1 0-15,0 0 0,-1 0 0,1 0 0,-1 0 0,1 0 0,0 0 0,-1 0 0,1 0 16,0 0-16,-1 0 0,19 0 0,-19 0 0,1 0 0,-1 0 0,1 0 0,0 0 0,17 0 0,-17 0 0,-1 0 16,19 0-16,-1 0 0,-17 0 0,17 0 0,-18 0 0,1 0 0,-18-18 0,18 18 0,-1 0 15,1 0-15,0 0 0,-1 0 16,1 0 203,0-18-219,-1 18 0,1 0 0,-1 0 0,-17-17 0,18 17 0,0 0 15,-1 0-15,1 0 0,-18 17 141,0 19-141,0-1 0,0 0 0,0-17 0,0 35 0,0-36 0,0 19 0,0-1 0,0 53 15,0-53-15,0 1 0,0-19 0,0 19 0,0 52 0,0-35 0,0-18 0,0-17 16,0 17-16,0 0 0,0-17 0,0 52 0,0-52 0,0 0 0,0-1 0,0 1 16,0 17-16,0-17 0,0 0 0,0-1 0,0 1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19.3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4427 13511 0,'18'0'94,"0"0"-94,-1 0 0,1 0 0,17 0 16,0 0-16,-17 0 0,0 0 0,-1 0 0,160 18 15,-142-18-15,71 18 16,-88-1-16,158-17 15,-123 0-15,-36 0 0,19 0 0,70 0 16,-89 0-16,54 0 16,-18 0-16,17-17 15,-34 17-15,-19 0 0,1 0 0,35-18 16,-36 18-16,1 0 0,17 0 0,-17 0 0,88-18 16,-71 18-16,-17 0 0,35 0 15,-36 0-15,1 0 0,-1 0 0,1 0 0,0 0 0,-1 0 0,36 0 16,-35 0-16,35 0 0,0 0 15,-36 0-15,1 0 0,17 0 0,-17 0 0,0 0 16,-1 0-16,1 0 0,0 0 0,17 0 0,0 0 16,-17 0-16,-1-17 0,1 17 15,0 0-15,-1 0 0,1 0 16,0 0-16,-1 0 0,19 0 16,-19 0-16,1 0 0,-1 0 0,36 0 15,-35 0-15,0 0 0,-1-18 0,36 18 16,-18 0-16,-17 0 0,0 0 0,17 0 15,18 0-15,-35 0 0,-1 0 16,1 0-16,-1 0 0,1 0 0,0 0 0,-1 0 0,1 0 0,0 0 16,-1 0-16,1 0 0,0 0 15,-1 0-15,1 0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20.5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4374 14129 0,'18'0'78,"17"-18"-63,-17 18-15,-18-18 0,18 18 0,-1 0 16,1 0-16,0 0 0,-1 0 0,1 0 16,-1 0-16,1 0 0,0 0 0,-1 0 0,1 0 0,0 0 15,-1-17-15,1 17 0,0 0 0,-1 0 0,1 0 16,-1 0-16,1 0 0,0 0 0,-1 0 0,1 0 15,0 0-15,-1 0 0,1 0 0,0 0 16,-1 0-16,1 0 0,0 0 0,-1 0 16,1 0-16,-1 0 0,1 0 0,0 0 0,-1 0 15,1 0-15,0 0 0,-1 0 0,1 0 0,0 0 0,-1 0 16,1 0-16,-1 0 0,1 0 0,0 0 0,-1 0 0,1 0 16,0 0-16,-1 0 0,1 0 0,0 0 0,-1 0 15,1 0-15,0 0 0,-1 0 0,1 0 0,-1 0 16,1 0-16,0 0 0,-1 0 0,1 0 0,0 0 15,158 17 1,-158-17-16,-1 0 16,1 0-16,0 0 0,-1 0 0,1 0 0,-1 0 0,1 0 0,0 0 0,-1 0 15,1 18-15,0-18 0,17 0 0,-17 0 0,-1 0 0,1 0 0,-1 0 0,1 0 16,0 0-16,17 0 0,-17 0 0,-1 0 0,1 0 0,0 0 0,17 0 0,-17 0 16,-1 0-16,18 0 0,1 0 0,-19 0 0,19 0 0,-19 0 15,1 0-15,0 0 0,-1 0 0,1 0 0,-1 0 0,1 0 0,0 0 0,-1 0 0,1 0 16,0 0-16,-1 0 0,36 0 0,-35 0 0,0 0 0,-1 0 0,18 0 15,1 0-15,-19 0 0,36 0 0,-35 0 0,17 0 0,-17 0 0,17 0 16,-17 0-16,-1 0 0,1 0 0,17 0 0,-17 0 0,0 0 0,17 0 16,-18 0-16,1 0 0,0 0 0,-1 0 0,1 0 0,0 0 15,-1 0-15,1 0 0,0 0 0,-1 0 0,1 0 0,-1 18 16,1-18-16,0 0 0,-1 0 0,1 0 16,0 0-16,-1 0 15,1 0 1,0 0-1,17 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21.8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4480 14676 0,'18'0'47,"0"0"-32,-1 0 1,1 0-16,-1 0 16,1 0-16,106 0 15,-107 0-15,1 0 16,-1 0-16,1 0 0,0 0 0,-1 0 0,1 0 16,158 0-1,-158 0-15,0 0 0,-1 0 16,1 0-16,0-18 0,-1 18 0,1 0 0,0 0 0,-1 0 15,1 0-15,-1 0 0,1 0 0,0 0 0,17 0 0,-17 0 16,-1 0-16,1 0 0,0 0 0,-1 0 0,1 0 0,0 0 16,-1 0-16,1 0 0,-1 0 0,1 0 0,0 0 15,-1 0-15,1 0 16,0 0-16,52 0 16,-52 0-16,-1 0 0,1 0 15,0 0-15,-1 0 0,1 0 0,0 0 0,17 0 0,-17 0 16,-1 0-16,1 0 0,-1 0 0,1 0 0,-18 18 0,35-18 0,18 0 15,-35 0-15,17 0 0,0 0 0,-17 0 0,0 0 0,-1 0 0,-17 17 16,36-17-16,-19 0 0,1 0 0,0 0 0,17 0 0,-17 0 0,-1 0 0,1 0 0,-1 0 16,1 0-16,0 0 0,-1 0 0,1-17 0,0 17 0,-1 0 0,1-18 15,0 18-15,-1 0 0,1-18 0,-1 1 0,1 17 0,0-18 16,-1 18-16,1 0 0,-18-18 0,71-17 16,-54 35-16,-17-18 0,18 18 0,0 0 0,17-17 15,-18 17-15,1 0 0,0 0 0,-18-18 0,17 18 0,1 0 0,0 0 16,-1-17-16,1 17 0,0 0 0,-1 0 0,1 0 0,17 0 15,-35-18-15,18 18 0,-1 0 0,1 0 0,0 0 0,-1-18 16,1 18-16,0 0 16,-1 0 93,54 18-93,-71 0-1,17-1-15,1-17 0,-18 18 32,18-18-17,-1 0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24.2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16916 14111 0,'0'18'31,"0"-1"-31,0 1 0,0 0 0,0-1 31,0 1-31,0 0 0,17-18 16,36 0-1,-35 0-15,0 0 0,34 0 16,-34 0-16,0 0 0,17-53 16,-17 17-16,-18 19 0,0-19 15,0 1-15,0 18 0,0-36 0,0-18 16,-18 53-16,0 1 15,1-1-15,-1 18 32,0 0-32,18 18 0,-17-1 15,-1 1-15,1-18 0,17 18 0,0-1 16,0 1-16,-18-18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24.7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17039 14975 0,'-17'0'47,"-36"142"-16,53-125-31,0 18 0,0-17 0,0 0 0,-18-1 0,18 1 0,0 17 15,0-17-15,0 17 0,0-17 0,0-1 0,0 1 0,0 0 0,0-1 0,0 19 0,0-1 16,0-17-16,0-1 0,0 1 0,0 0 0,0-36 78,18 18-78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25.3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17639 14958 0,'0'17'47,"0"1"-47,0 0 0,0-1 0,-18 107 15,1-124-15,17 17 0,0 1 0,0 0 16,0 17-16,-18 0 0,18-17 0,0 0 0,0-1 16,-18-17-16,18 18 0,0-1 0,-17-17 15,17 18-15,0-36 78,17 1-78,-17-1 0,18 1 0,-18-1 0,18 0 0,-18 1 0,0-1 16,17 18-16,-17-18 0,18 1 0,-18-1 0,18 0 0,-1 1 0,1-1 0,-1 1 0,1-1 0,-18 0 16,35-17-16,1 17 0,-36 1 0,17 17 0,19-36 0,-19 36 15,1-17-15,-1 17 0,-17-18 0,18 18 0,0 0 0,-18-18 0,17 18 0,-17-17 0,18 17 0,0 0 16,-18-18-16,17 18 0,1-17 0,0 17 0,-1 0 0,-17 17 62,18-17-62,-18 18 0,0-1 0,0 1 0,0 0 0,0-1 0,0 1 16,0 0-16,0-1 0,0 1 0,0 0 0,0-1 0,0 1 0,0 0 16,0 17-16,0-18 0,-18-17 0,18 18 0,0 0 0,0-1 15,0 1-15,0 0 0,0-1 0,0 1 0,0 0 16,0-1-16,0 1 0,0-1 0,0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28.2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17692 5944 0,'0'18'15,"0"0"-15,0-1 0,0 36 0,0-35 0,0 17 0,0 18 16,0-18-16,0-17 0,0 17 0,0 18 0,-18 71 0,18-54 0,0 18 0,0 1 16,-17-54-16,17-18 0,0 36 0,-18 18 0,18-36 0,0 53 0,0-70 0,0 0 15,0 35-15,0-18 0,0-18 0,0 1 0,0 0 0,0 17 0,0-17 0,-18 17 0,18-17 16,0-1-16,0 1 0,0-1 0,0 1 0,0-36 47,0 1-47,18-1 0,-18 1 0,18-1 0,-18-17 0,17 17 0,1-53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25.6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18486 15081 0,'0'18'31,"0"0"-31,0-1 0,0 1 0,0-1 0,0 19 16,0-19-16,0 1 0,0 0 0,0 17 0,0-17 0,0-1 0,0 1 0,0 17 16,0-17-16,0-1 0,0 19 0,0-19 0,0 1 15,0 0-15,0-1 0,0 1 0,0 0 0,0-1 0,0 1 0,0-1 0,0 1 16,0 0-16,0-1 0,0 1 0,0 0 0,0-1 0,0 1 0,0 0 16,0-1-16,-18 1 0,18-1 0,0 1 0,0 0 15,0-36 16,0 0-31,0 1 16,0-18-16,0 17 0,0 0 0,0 1 0,0-1 0,0 0 0,0-17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26.0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18662 15081 0,'0'0'0,"0"-17"0,18 17 16,-1 0-16,1-18 0,-1 18 0,-17-18 0,53 18 16,-35-17-16,0 17 0,-1 0 0,1 0 0,0 0 0,-1 0 0,1-18 15,35 18-15,-36 0 0,1 0 0,0-18 0,52 1 0,-34 17 16,-1-18-16,-18 18 0,1 0 0,0-18 0,-1 18 16,1 0-16,-36 18 31,18 17-31,0-17 0,-17-18 0,17 35 0,-18-17 0,0 17 15,1-17-15,17 0 0,0-1 0,-18-17 0,18 18 0,-17 17 0,-1-17 0,18-1 0,-18-17 0,18 18 16,-17 0-16,17-1 0,-18-17 0,18 18 0,-18 17 0,1-17 0,-1-1 0,0 1 16,1 0-16,17-1 0,-18-17 15,1 0 17,-1 0-32,0 0 15,18-17-15,-17 17 0,17-18 0,-18 18 0,0 0 16,18-18-16,0 1 47,18 17-47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26.6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19650 14958 0,'0'17'47,"0"1"-47,0 0 0,0-1 0,0 1 0,0 0 0,0-1 0,0 19 16,0 34-16,17-70 0,-17 106 0,18-18 15,17-35 1,-35-35-16,36 35 0,-19-53 0,18 17 16,-17-17-16,17 0 15,36-53-15,-71 36 0,18-1 0,-18 0 0,70-87 16,71-125-16,-70 89 15,-36 88-15,-17 18 0,17 0 0,71-142 0,-53 54 16,0 70-16,-36 53 0,1-18 0,-18 1 16,18 17-16,-18-18 0,17 18 0,-17 18 31,0-1-31,0 1 0,0 0 0,0 17 0,0-18 16,0 1-16,0 0 0,0 35 0,0-36 0,0 19 0,0-19 0,0 18 15,0-17-15,0 17 0,0-17 0,18-18 0,-18 18 0,18-1 0,-18 19 16,17-19-16,1 18 0,-18-17 0,17 0 0,-17-1 15,18 1-15,0 0 0,-18-1 0,0 1 0,17-18 0,-17 18 0,0-1 0,18 1 16,-18 0-16,0-1 0,18-17 0,-18 18 0,17-18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26.9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20884 14975 0,'0'-17'16,"106"-19"15,-88 36-31,0 0 0,-1-17 0,1 17 0,-1 0 0,1 0 0,0 0 0,-1 0 0,1 0 16,0-18-16,17 18 0,-17 0 0,-1 0 0,1 0 0,-1 0 0,19 0 0,-19 0 16,19-17-16,-19 17 0,19 0 0,-19-18 0,1 0 0,35 18 15,-36 0-15,-17-17 0,18 17 0,17-18 0,-17 18 0,0-18 0,-1 18 16,-17-17-16,18 17 0,0-18 0,-1 18 0,-17-18 0,0 1 15,18 17-15,-1 0 0,-17-18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27.3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21661 14587 0,'-18'0'16,"0"0"-16,1 0 31,17 18-15,0 0-16,0-1 0,-18 1 0,18 0 0,0 34 15,-18 1-15,1-35 0,17 17 0,0 1 0,-36-1 0,36-18 0,0 1 0,-17 35 16,17-35-16,-18-18 0,18 35 0,0-17 0,0 17 0,-17-17 0,-1-1 0,18 1 0,0 35 16,0-36-16,0 1 0,0 0 0,0-1 0,0 1 15,0 17-15,0-17 16,70-1 0,-52-17-16,0 0 0,-1 0 0,1 0 0,35-17 0,-35 17 0,17 0 15,-18 0-15,1-35 0,17 35 0,-17-18 0,17 0 0,1 1 0,-1-1 0,-17 18 16,-1-18-16,18 1 0,1-1 0,34 0 0,-34-17 0,-1 35 0,0-35 15,-17 17-15,-1 1 0,19-1 0,-19 0 0,1 1 0,17-19 16,-17 1-16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28.5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24253 13741 0,'0'0'0,"0"17"16,0 19-16,-17-1 0,17-17 0,-18 34 0,18 19 16,-17-18-16,-19 106 0,19-124 0,-36 159 15,17-18-15,1-87 0,0 16 0,-18 36 16,53-52-16,-18-19 0,1-17 0,17 106 16,0-141-16,0 52 0,17-35 0,1-17 0,53 53 15,-54-54-15,142 71 0,-141-70 0,246 70 16,71-35-16,-299-35 0,69-18 15,-87 17-15,17-17 0,1 0 0,246-35 16,-265 18-16,19-1 0,-1-17 0,-17 17 0,-1 0 0,-17 1 16,0-1-16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30.3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25418 13705 0,'0'-17'0,"0"34"0,-18-34 0,0 17 15,1 0-15,-1 0 0,0 0 0,1 0 0,-18 0 0,-1 0 0,-17 0 16,18 0-16,-18 0 0,0 0 0,0 17 0,-17 1 0,-1-18 0,54 18 0,-89-1 15,35 1-15,1 17 0,-36-17 0,18 0 0,17 34 0,0-34 16,36 0-16,18-18 0,-36 35 0,0-35 0,0 53 0,0-35 0,35-1 0,-88 54 16,89-54-16,-1 1 0,-17 0 0,17-1 0,1 19 15,-1-19-15,0 1 0,1 0 0,17-1 0,0 1 0,0-1 0,-18-17 16,18 18-16,0 0 0,-18-1 0,18 1 0,0 0 0,-17-1 0,17 1 0,0 0 0,0-1 16,0 1-16,0-1 0,0 1 0,0 0 0,0-1 15,17-17-15,-17 18 0,18-18 0,0 18 0,-18-1 16,17-17-16,-17 18 0,36-18 0,246 70 15,-265-52-15,19-18 16,-19 0-16,19 0 0,17 0 0,-36 0 0,36 18 0,-18-18 0,36 0 0,-53 0 0,35 0 0,-18 0 16,18 0-16,-18 0 0,0 0 0,-17 0 0,17 0 0,0 0 0,-17 0 0,0 17 0,35-17 0,-36 0 15,19 18-15,-19-18 0,1 0 0,-1 0 0,1 0 0,0 0 0,-1 0 0,1 0 0,0 0 0,-1 0 0,1 0 0,0 0 16,-1 18-16,1-18 0,-1 0 0,1 0 0,0 17 0,-18 1 16,-18 52-1,0-52-15,18 0 0,-17-1 16,17 1-16,-18 0 0,1-1 0,-1 1 0,-17 0 0,17-1 0,0 1 0,-17 0 0,35-1 15,-35 1-15,17-18 0,18 17 0,-35 1 0,0 0 0,-1-1 0,1 19 0,-18-1 0,18-17 0,0-1 16,-18 1-16,17 17 0,19-17 0,-36-1 0,35 1 0,1-18 0,-1 18 0,-17-1 0,-1 1 0,1 0 16,17-1-16,1 1 0,-18-18 0,17 18 0,-17-1 0,17 1 0,0-18 0,1 17 0,-1-17 0,-17 18 15,17-18-15,1 18 0,-19-1 0,19-17 0,-1 18 0,0-18 0,1 0 0,-19 18 0,19-18 16,-1 17-16,0-17 0,1 0 0,-1 0 0,18 18 0,-35-18 0,17 0 0,-17 0 0,17 0 0,-17 0 16,17 0-16,1 0 0,-1 0 0,1 0 0,-1 0 0,0 0 15,18-18 1,0 1-16,0-1 0,18 18 0,-18-18 15,18 18-15,-1-17 0,-17-1 0,18 18 0,-18-18 0,17 18 0,1 0 0,0-17 0,-1-1 16,1 18-16,0-17 0,-1 17 0,1 0 0,-18-18 0,35 18 0,-17 0 0,-1-18 0,19 18 0,-36-17 0,35 17 0,0 0 16,-17-18-16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30.6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26317 14676 0,'0'0'0,"18"0"47,17 17-47,-17-17 0,-1 0 15,1 0-15,17 18 0,-17-18 0,17 0 0,18 17 0,-18-17 0,1 0 0,17 0 0,52 0 16,-16 0-16,-36 0 0,17 0 0,1 0 0,-1-17 0,-34 17 16,52-18-16,-53 18 0,-17-17 0,35 17 0,-36 0 0,18 0 0,54-18 0,-36 0 0,-18 18 0,18-17 15,17-1-15,-17 18 0,0 0 0,-35 0 0,-1-18 0,1 18 0,70-35 0,-35 35 0,-18 0 16,-17-18-16,17 1 0,54 17 0,-72-18 0,1 1 0,0 17 0,17-18 0,-18 0 0,19-17 16,-1 17-16,-17 1 0,-1-1 0,1 0 0,-18 1 0,0-1 15,18 1-15,-18-1 0,0 0 0,0 1 0,0-1 16,-18 0-16,18-17 0,-18 35 0,18-18 0,-17 18 0,-1-17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30.9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27622 13688 0,'0'17'15,"-17"-17"-15,17 18 0,0 0 0,-18-1 16,18 1-16,-17 0 0,-1 17 0,0-17 0,18-1 0,-17 18 0,-1 1 0,-35 17 16,53-18-16,-18-17 0,18 17 0,-52 18 0,34-18 0,18-17 0,-18-1 0,1 36 15,-36 35-15,35-52 0,0 17 0,1 35 0,-1-71 0,1 54 0,-1-18 16,0 17-16,18-52 0,-35 70 0,35-52 0,0 16 0,0 1 0,0 0 0,-18 0 16,18 0-16,0 53 0,0-71 0,0-17 0,0 17 0,0 36 0,0-54 0,0 1 15,0 17-15,18 1 0,0-1 0,-18-17 0,17-18 0,-17 17 0,0 1 0,18-18 0,17 35 16,-17-17-16,-18-1 0,35 1 0,-17 0 0,17-1 0,0 1 0,53 0 15,-52-18-15,-1 0 0,-17 0 0,-1 0 0,19 0 0,-1 17 0,-18-17 0,89 0 16,-70 0-16,17 0 0,-18 0 0,35 0 0,-17 0 0,-35 0 0,52 0 0,19-17 16,-54-1-16,0 18 0,-17 0 0,17-18 0,53 18 0,-17-17 0,-18 17 0,17-36 15,-34 36-15,17-35 0,-18 17 0,-18-17 0,1 35 0,17-35 0,-17 0 16,17-18-16,-35 35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31.5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29051 13970 0,'0'18'46,"0"-1"-46,0 19 0,0-19 0,0 36 0,0-18 16,0 1-16,0-19 0,0 1 0,0 0 0,0 17 0,0 0 0,0 18 0,0 0 16,0-35-16,0 17 0,0-17 0,0-1 0,0 36 0,-17 35 0,17-52 0,0-19 0,0 18 15,0-17-15,0 17 0,-18 1 0,18-19 0,0 1 0,0 0 0,-18 17 0,18-18 0,0 19 0,0-19 0,0 19 0,0-1 16,0 18-16,-17 0 0,-1 0 0,18-18 0,0-17 0,0-1 0,-18 1 0,18 0 0,0 17 16,0 0-16,-17-35 0,17 35 0,-18-35 0,18 18 0,0 0 0,0-1 0,-18 1 15,18 0-15,0-1 0,-17-17 0,17 18 0,0 0 0,0-1 0,-18-17 16,18-17 31,0-1-47,0-17 0,0 17 0,0-17 0,0-1 15,0 1-15,0 0 0,18 17 0,-18 1 0,17-36 0,-17 0 0,18 17 0,0 19 16,-1-89-16,1 35 0,0 36 0,17 0 0,-17-18 16,-1 0-16,19 18 0,-19 17 0,18-17 0,-17 0 0,17-1 15,-17 36-15,0-35 0,17 35 0,-17-35 0,52-1 0,-17 1 0,-18 18 16,1-1-16,-1 0 0,18 1 0,-18-1 0,0 18 0,-35-18 0,36 18 0,17-35 15,-36 35-15,1 0 0,-1 0 0,36-18 0,-53 1 0,18 17 0,0 0 0,17-18 16,-35 1-16,18 17 0,-1 0 0,1 0 0,-1-18 0,1 36 63,-18-1-63,0 1 0,0-1 0,0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28.5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18309 6685 0,'18'0'31,"-1"0"-31,1 0 16,0 0-16,-1 0 0,1 0 0,17 0 0,1 0 0,-19 0 0,18 0 0,71 35 15,-35-35-15,17 18 0,36-18 0,-89 0 0,18 0 0,-18 0 16,388 18-16,-387-18 0,211 17 16,-18-17-16,-88-17 15,-123-1-15,-18 0 16,0-17-16,0 18 0,-89-36 15,89 35-15,-17 18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32.4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23918 16528 0,'0'0'0,"18"0"0,-18 17 0,18-17 0,-1 0 0,1 0 16,17 0-16,-17 0 0,-1 0 0,1 0 0,0 0 0,-1 0 16,1 0-16,0 0 0,-1 0 0,1 0 0,0 0 0,-1 0 0,36 0 15,-35 0-15,17 0 0,0 0 0,36 0 0,-18-17 0,-18 17 0,0 0 0,54 0 16,-54 0-16,0 0 0,0 0 0,1 0 0,-1 0 0,71 0 0,-36 0 0,-52 0 0,70 0 0,18 0 0,-18 0 15,-35 0-15,18 0 0,17 0 0,35 0 0,36 0 0,-88 0 0,52 0 0,18 17 16,36-17-16,-54 18 0,71 0 0,53 17 0,-53-18 0,-35 1 16,-89 0-16,230-1 0,71 19 0,-301-1 0,160-17 0,-160-1 0,1-17 15,70 18-15,-71-18 0,89 18 0,0 17 0,-53-35 0,-18 0 0,0 17 0,0 1 0,89 0 0,87 17 0,-87-17 16,17-1-16,17 19 0,-123-36 0,1 17 0,52-17 0,88 35 0,-88 1 16,53-19-16,-141-17 0,123 18 0,-105-18 0,-18 18 0,106-1 0,-71 1 0,-35-18 0,-36 0 15,19 0-15,34 0 0,-34 0 0,-1 18 0,35-18 0,-17 0 0,-17 17 0,-19-17 0,54 0 16,-36 0-16,18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44.8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21943 9119 0,'-18'0'47,"1"0"-32,34 0 17,1 0-32,-1 0 15,1 0-15,0 0 0,70 0 16,0 18-1,-70-18-15,-1 0 0,54 18 16,-36-18-16,0 0 0,-17 0 0,88 17 16,17-17-16,-105 0 0,141 0 15,-89 0-15,-34 0 0,-19 0 0,54 0 16,-54 0-16,1 0 0,17 0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45.7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21925 9331 0,'18'0'63,"-1"0"-48,1 0-15,0 0 16,123 0 0,-124 0-16,1 0 0,0 0 0,70 0 15,-18-18-15,-34 18 0,34-17 16,-52 17-16,-18-18 0,88 0 0,-53 18 16,-17 0-16,0-17 0,-1 17 0,1 0 15,0 0-15,-1 0 16,1 0-1,0 0 1,17-18 0,-18 18-1,1 0-15,0 0 16,-1 0 0,36 0-1,-35 0 1,0 0-1,-1 0 48,1 0-63,-1 0 16,1 0-16,0 0 15,-1 0-15,-17-17 0,18 17 0,0 0 63,-1 0-48,19 17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46.4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22102 9031 0,'17'0'78,"1"0"-62,-1 0-16,1 0 0,0 0 0,-1 0 16,1 0-16,0 0 0,-1 0 0,1 0 15,0 0-15,-1 0 0,1-18 0,-1 18 0,1 0 0,0 0 0,-1 0 16,19 0-16,-19 0 0,1 0 0,0 0 0,-1 0 16,1 0-16,-1 0 0,1 0 0,0 0 0,-1 0 0,1 0 0,0 0 0,-1 0 15,1 0-15,0 0 0,-1 0 0,1 0 16,17 0-1,-17 0-15,-1 0 16,1 0-16,0 0 16,-1 0-16,1 0 15,35 18 1,-35-18-16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47.3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20179 11218 0,'18'0'78,"70"0"-62,-71 0 0,1 0-16,35 0 0,-18 0 0,-17 0 0,-1 0 0,19 0 0,-19 0 0,1 18 15,0-18-15,-1 0 0,54 0 0,-53 0 0,17 0 0,0 0 0,0 0 16,-17 0-16,0 18 0,-1-18 0,1 0 0,0 0 0,-1 0 0,1 0 0,-1 0 16,1 0-16,0 17 0,-1-17 0,1 0 0,0 0 0,-1 0 15,1 0-15,-18 18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40.4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16122 6350 0,'-18'18'47,"18"-1"-47,-88 89 16,53-71-16,35-17 0,-18-18 0,-52 71 0,-124 158 16,176-176-16,0-36 0,-17 1 0,0 70 0,-71 36 15,88-89-15,-35 36 0,36-36 0,-71 88 16,88-105-16,0 0 0,-18-1 0,18 1 0,-18 0 15,18 17-15,0-18 0,18-17 79,17 0-79,230 0 15,-230 0-15,0 0 16,18 0-16,0 0 0,141 0 0,-17-17 15,-125 17-15,54-18 0,177 1 0,-248 17 16,71-18-16,-89 18 0,36 0 0,18 0 0,88 0 16,-124 0-16,-18 0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40.8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16369 6385 0,'-18'0'46,"18"18"-46,0 0 0,-17-1 16,17 1-16,-18 52 0,18-52 0,-18 70 0,-17 106 16,35-158-16,-35 228 15,35-229-15,-36 159 0,36-141 0,-52 300 16,52-300-16,-18 123 0,0-123 0,1 71 0,-19-18 0,19 70 16,-36 36-16,53-195 0,-35 124 0,35-105 0,-18 70 15,0-71-15,1 0 0,17 18 0,0-35 0,0 17 0,0 0 16,-18 1-16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42.5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29139 5486 0,'-17'17'47,"-18"1"-47,35 0 15,-53 17-15,17 0 0,-140 106 0,-18 18 16,176-141-16,-282 211 15,124-70-15,123-106 0,18 0 16,17-36-16,18 1 0,0-1 16,18-17-1,-1 0-15,1 0 16,176 36 0,-176-36-16,-1 0 15,19 0-15,-19 0 0,19 17 0,87-17 0,-35 0 0,-35 18 0,0-18 16,18 18-16,-18-18 0,35 0 0,0 0 0,-17 17 0,-19-17 0,-34 0 0,17 0 0,18 0 0,53 18 15,-71-18-15,1 0 0,17 18 0,-18-18 0,-17 0 0,123 0 0,-88 0 0,-36 0 0,18 0 0,54 0 16,-72 0-16,1 0 0,17 0 0,18 0 0,-35 0 16,-18-18-16,17 18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42.9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29510 5486 0,'0'17'16,"-35"213"15,35-177-31,-18-18 0,0 18 0,18 0 0,-17-36 0,17 19 15,-18-1-15,18 35 0,-18 1 0,1 17 0,-1-53 0,0 71 0,1 35 16,-1-35-16,1-35 0,17-18 0,-18 53 0,18-36 0,-18 1 16,1 105-16,-1-70 0,18-71 0,-18 0 0,18-17 0,0 88 0,0-88 0,-17 52 15,17-17-15,-18-18 0,18 1 0,0-1 0,0-18 0,0 36 0,0-35 0,0 0 16,0 17-16,0-17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5:57.1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5098 13300 0,'17'0'141,"1"0"-141,0 0 0,-1 0 16,1 17-16,-1-17 0,1 0 0,0 0 0,-1 0 15,19 0-15,-1 0 0,-17 0 16,35 0-16,-36 0 0,18 0 16,-17 0-16,70 0 15,-70 0-15,0 0 0,17 0 0,18 0 16,-36 0-1,1 0 189,0 0-189,-1 0-15,1 0 0,0 0 0,17 0 16,-18 0-16,1 0 0,17 0 15,-17 0-15,0 0 79,-18 18-79,17-18 15,1 0 1,-18 18 249,-18-18-265,1 0 0,-1 17 16,0-17-16,1 0 0,-1 0 0,-35 0 16,18 0-16,0 0 0,17 0 0,-17 0 15,17 0-15,0 0 0,1 0 0,-36 0 16,35 0-16,1 0 0,-1 0 16,0 0-16,1 0 31,-1 0-16,0 0 1,1 0-16,-1 0 0,1 0 16,-1 0-16,0 0 0,1 0 15,-1 0 1,0 0 62,1 0-78,-19 0 16,19 0-1,-1 0 1,0 0 0,1 0-1,34 0 173,1 0-188,0 0 15,-1 0-15,1 0 0,0 0 16,-1 0-16,1 0 0,0 0 0,-1 0 16,-17-17-16,18 17 0,0 0 0,-1 0 0,1 0 0,-1 0 15,1 0-15,0 0 0,-1 0 0,1 0 16,0 0-16,-1-18 0,1 18 0,0 0 0,-1 0 15,1 0-15,-1 0 0,1 0 0,0 0 16,-1 0-16,-17-18 0,18 18 0,17 0 0,-17 0 0,0 0 16,-1 0-16,1 0 0,-1 0 0,1 0 0,0 0 15,-1 0-15,1 0 63,0 0 77,-1 0-124,1 0-16,0 0 16,-1 0-1,1 0 1,-1 0 0,1 0 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2:28.8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19297 5944 0,'0'18'31,"0"17"-31,0 36 0,0-36 0,0-17 0,-35 193 16,35-158-16,0-35 0,-71 388 16,53-318-16,-17 159 15,0-36-15,35-193 0,-35 123 16,35-53-16,0-52 15,0-19-15,0 1 0,0 0 0,0-1 0,17-17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03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5821 7549 0,'17'0'47,"1"0"-16,0 0-15,-1 0-16,1 0 0,0 0 0,17 0 15,-17 0-15,176 0 16,-177 0-16,19 0 0,52 0 0,-71 0 0,1 0 0,158 0 15,-158 0-15,176 0 16,-159 0-16,106 0 16,-123 0-16,0 0 0,52 0 15,-34 0-15,-19 0 0,18 0 16,18 0-16,-35 18 16,35-18-16,-35 18 15,-1-18-15,1 0 0,-1 0 16,1 0-1,17 0 1,-17 0 109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04.0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1376 7038 0,'0'35'16,"0"-17"-16,0-1 0,0 1 16,0 0-16,0-1 0,0 1 0,0 0 15,17-18-15,-17 17 0,18-17 0,-18 18 0,18-18 16,-18 18-16,88-18 16,-70 0-16,-1 0 0,1 0 15,-18-18-15,18 18 0,-1-18 0,-17 1 0,18-1 0,-18 0 16,0 1-16,17-1 0,-17 0 0,0 1 0,0-18 0,0-1 15,0 19-15,0-1 0,0 0 0,0 1 0,0-1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04.4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1482 7673 0,'0'0'0,"0"18"0,0-1 0,17-17 16,-17 18-16,0 17 0,0-17 0,0-1 0,0 1 0,0 35 0,0-35 16,0-1-16,0 19 0,0 16 0,0-16 0,0-1 0,0-17 0,0 35 0,0-18 15,0-18-15,0 19 0,0-19 0,0 19 0,0-1 0,0 0 0,0-17 0,0 17 16,0-17-16,0-1 0,0 19 0,0-1 0,0-17 0,0-1 0,0 1 0,0-1 15,0 1-15,0 0 0,0-1 0,0 1 0,18-18 0,0 0 16,-1 0 0,-17-18-1,0 1-15,18-1 0,-18 0 0,0 1 0,0-1 0,0 1 0,0-1 0,0 0 0,18 1 0,-1-19 16,-17-17-16,0 36 0,0-1 0,18-17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04.9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1923 7779 0,'0'17'16,"0"1"-16,0 0 0,0-1 15,0 1-15,0 0 0,0-1 0,0 1 0,0 0 0,0-1 16,0 1-16,0-1 0,0 1 0,0 0 0,0-1 0,0 1 15,0 0-15,0-1 0,0 1 0,0 0 16,0-36 47,0 0-63,17-17 0,1 0 15,0 35-15,-1-36 0,1 1 0,17-18 0,-17 36 0,-1-19 0,1 19 0,17-1 16,1-17-16,16-1 0,1-16 0,-17 16 0,17 1 0,-18 0 15,-17 17-15,17-17 0,-18 35 0,19-18 0,-1-17 0,0 17 0,1 18 16,-19-17-16,36-1 0,-35 0 0,-1 18 0,19-17 0,-19 17 16,-17 17 15,0 1-31,0 0 0,0-1 0,0 1 16,0 0-16,0 17 0,0-18 0,0 1 0,0 0 0,0 52 15,0-34-15,0-19 0,0 1 0,0 35 0,0-18 0,0-17 0,-17 52 16,-1-52-16,18 17 0,0 0 0,0 1 0,0-19 0,0 1 15,0 0-15,0-1 0,0 1 0,0 0 0,0-1 16,-18-17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06.2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1094 9454 0,'0'18'0,"0"-36"0,0 54 0,0-19 0,0 1 16,0 0-16,0-1 0,0 1 0,-36 88 15,36-71-15,-17 18 0,-1 17 0,0-17 16,18-35-16,-17 17 0,17-17 0,0 17 0,-53 71 0,18 18 15,-1-1-15,36-105 16,0 35-16,0-18 0,0 0 0,18-35 16,0-17 15,-18-1-31,0-17 0,17 17 0,18-176 16,-35 176-16,18-17 0,0 17 0,-18-35 15,17 18-15,1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06.5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1358 9419 0,'18'0'32,"-1"0"-17,1 0-15,0 18 0,-18-1 0,17-17 0,-17 18 16,18 0-16,-18-1 0,18-17 0,-18 18 0,0 0 15,0-1-15,0 1 16,0 0-16,0-1 0,-18-17 0,18 18 0,-18-18 0,18 17 0,0 1 0,-17-18 0,17 18 16,-18-18-16,0 17 0,1-17 0,-1 18 0,1-18 0,-1 18 0,18-1 15,-18-17-15,1 0 0,-1 18 0,0-18 0,1 0 0,-1 0 0,18 18 0,-18-18 0,1 0 16,-18 0-16,17 0 0,0 0 0,1 0 0,-1 0 0,18 17 0,-18-17 16,18 18-16,-17-18 0,-1 0 0,0 0 15,18-18 16,0 1-31,0-1 16,18 0-16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06.9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1605 9560 0,'0'36'0,"0"-72"0,0 89 0,0-18 0,0-17 0,0 17 0,0-17 0,0 0 0,0-1 0,0 1 15,0 0-15,0 34 0,0-34 0,0 17 0,0 18 0,0-35 16,0 17-16,0-17 0,0 0 0,18-1 16,-1-17-16,1 0 0,0 0 15,-1 0-15,1 0 0,0 0 0,-1 0 16,177-212-1,-194 195-15,18-18 0,0 17 0,-18 0 0,17 18 0,1-35 0,-1 35 0,1-35 16,0 17-16,-1-35 0,19 18 0,-19 17 0,1-17 0,0 17 0,-18 1 0,17-19 16,1 36-16,-18 18 31,0 17-31,0 1 0,0-19 0,0 1 0,0 0 0,0-1 0,0 18 0,0-17 0,0 0 0,0 35 16,-18-36-16,18 36 0,0-18 0,0-17 0,0 0 0,0 70 15,0-35-15,0-18 0,0 18 0,0-18 0,0-17 0,0 17 16,0-17-16,0 0 0,0-1 0,18-17 0,-18 18 0,0-1 0,0 1 15,17-18-15,1 0 0,0 0 16,-18-18-16,0-17 0,0 0 16,0 17-16,0 1 0,0-19 0,17 1 0,-17-35 0,0 52 15,0 0-15,0 1 0,0-19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07.1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2222 9684 0,'0'17'0,"18"-17"0,0 0 31,158 18-15,-158-18-16,-1 0 0,19 0 16,-1 0-16,36 0 0,-19 0 0,-16-18 0,-19 18 0,36 0 0,-17 0 15,-1 0-15,-17 0 0,17-17 0,53-1 0,-70 18 0,17 0 0,0-18 0,18 1 16,-35-1-16,17 18 0,-17 0 0,35-35 0,-36 35 0,-17-18 0,18 1 15,-1 17-15,-17-18 0,0 0 0,18 18 0,-18-17 0,0-1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07.4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2946 8943 0,'0'18'15,"0"-1"-15,0 1 16,0-1-16,0 1 0,0 0 0,0-1 0,0 1 16,0 0-16,0-1 0,0 1 0,0 0 0,0 17 0,0-17 0,17 17 15,-17 35-15,18-34 0,-18-1 0,0-17 0,0-1 0,18 18 0,-1-17 0,1 35 0,-18-35 16,18 35-16,-1-36 0,1 54 0,-1-36 0,19 36 0,-36-36 0,35 35 0,0-17 16,-17-17-16,0 34 0,-1-35 0,36 54 0,-35-36 0,-1-18 15,19 18-15,-19-18 0,19 18 0,-19-18 0,18 1 0,-17-19 16,17 36-16,1-18 0,-1-17 0,-17 0 0,-1-18 0,71 17 15,-70 1-15,53-18 0,-36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45283" units="1/cm"/>
          <inkml:channelProperty channel="Y" name="resolution" value="38.57143" units="1/cm"/>
          <inkml:channelProperty channel="T" name="resolution" value="1" units="1/dev"/>
        </inkml:channelProperties>
      </inkml:inkSource>
      <inkml:timestamp xml:id="ts0" timeString="2023-04-22T14:46:11.8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10142 723 0,'-17'18'16,"-19"-18"-16,19 17 15,-1 1-15,-35 0 0,-35 35 0,-88 0 16,52-18-16,36 0 15,53-17-15,-18-1 0,0 19 0,-53 34 16,18-17-16,-18 0 16,88-35-16,-70 17 15,88-17-15,-53-18 0,53 17 0,-35 1 0,17-18 0,-17 18 16,0-1-16,52-17 47,160-35-32,-142 17-15,-17 18 0,17 0 0,-17 0 16,52 0-16,160 0 0,-213 0 0,36 0 0,-18 0 16,-17 0-16,194 18 0,158 52 15,-246-52-15,-72 0 0,19-1 0,-36-17 0,106 18 16,-105-18-16,17 0 0,-18 18 0,-17-18 0,70 0 16,-71 0-16,1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E6D05-515F-4AD2-A9AF-326C01DE9947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3A316-420F-4795-BBD2-414388158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5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중간 기계어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3A316-420F-4795-BBD2-414388158F1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2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정적 언어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3A316-420F-4795-BBD2-414388158F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2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python 3.6 </a:t>
            </a:r>
            <a:r>
              <a:rPr lang="ko-KR" altLang="en-US"/>
              <a:t>부터는 자료형 지정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3A316-420F-4795-BBD2-414388158F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2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input</a:t>
            </a:r>
            <a:r>
              <a:rPr lang="ko-KR" altLang="en-US"/>
              <a:t>에 자료형을 선언하지 않으면</a:t>
            </a:r>
            <a:r>
              <a:rPr lang="en-US" altLang="ko-KR"/>
              <a:t>, </a:t>
            </a:r>
            <a:r>
              <a:rPr lang="ko-KR" altLang="en-US"/>
              <a:t>무조건적으로 타입은 </a:t>
            </a:r>
            <a:r>
              <a:rPr lang="en-US" altLang="ko-KR"/>
              <a:t>‘str’</a:t>
            </a:r>
            <a:r>
              <a:rPr lang="ko-KR" altLang="en-US"/>
              <a:t>로 받는다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3A316-420F-4795-BBD2-414388158F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7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input</a:t>
            </a:r>
            <a:r>
              <a:rPr lang="ko-KR" altLang="en-US"/>
              <a:t>에 자료형을 선언하지 않으면</a:t>
            </a:r>
            <a:r>
              <a:rPr lang="en-US" altLang="ko-KR"/>
              <a:t>, </a:t>
            </a:r>
            <a:r>
              <a:rPr lang="ko-KR" altLang="en-US"/>
              <a:t>무조건적으로 타입은 </a:t>
            </a:r>
            <a:r>
              <a:rPr lang="en-US" altLang="ko-KR"/>
              <a:t>‘str’</a:t>
            </a:r>
            <a:r>
              <a:rPr lang="ko-KR" altLang="en-US"/>
              <a:t>로 받는다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3A316-420F-4795-BBD2-414388158F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input</a:t>
            </a:r>
            <a:r>
              <a:rPr lang="ko-KR" altLang="en-US"/>
              <a:t>에 자료형을 선언하지 않으면</a:t>
            </a:r>
            <a:r>
              <a:rPr lang="en-US" altLang="ko-KR"/>
              <a:t>, </a:t>
            </a:r>
            <a:r>
              <a:rPr lang="ko-KR" altLang="en-US"/>
              <a:t>무조건적으로 타입은 </a:t>
            </a:r>
            <a:r>
              <a:rPr lang="en-US" altLang="ko-KR"/>
              <a:t>‘str’</a:t>
            </a:r>
            <a:r>
              <a:rPr lang="ko-KR" altLang="en-US"/>
              <a:t>로 받는다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3A316-420F-4795-BBD2-414388158F1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7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5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46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0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9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1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0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52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9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7BBFAD-BE59-4673-A21A-EB3995C7DC08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8000CA-0F46-4701-9C8D-6B707479AE2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1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5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8.png"/><Relationship Id="rId50" Type="http://schemas.openxmlformats.org/officeDocument/2006/relationships/customXml" Target="../ink/ink26.xml"/><Relationship Id="rId55" Type="http://schemas.openxmlformats.org/officeDocument/2006/relationships/image" Target="../media/image32.png"/><Relationship Id="rId63" Type="http://schemas.openxmlformats.org/officeDocument/2006/relationships/image" Target="../media/image3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6" Type="http://schemas.openxmlformats.org/officeDocument/2006/relationships/customXml" Target="../ink/ink9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3.png"/><Relationship Id="rId40" Type="http://schemas.openxmlformats.org/officeDocument/2006/relationships/customXml" Target="../ink/ink21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5" Type="http://schemas.openxmlformats.org/officeDocument/2006/relationships/image" Target="../media/image7.png"/><Relationship Id="rId61" Type="http://schemas.openxmlformats.org/officeDocument/2006/relationships/image" Target="../media/image35.png"/><Relationship Id="rId19" Type="http://schemas.openxmlformats.org/officeDocument/2006/relationships/image" Target="../media/image14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8.png"/><Relationship Id="rId30" Type="http://schemas.openxmlformats.org/officeDocument/2006/relationships/customXml" Target="../ink/ink16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30.png"/><Relationship Id="rId3" Type="http://schemas.openxmlformats.org/officeDocument/2006/relationships/image" Target="../media/image6.png"/><Relationship Id="rId12" Type="http://schemas.openxmlformats.org/officeDocument/2006/relationships/customXml" Target="../ink/ink7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11.xml"/><Relationship Id="rId41" Type="http://schemas.openxmlformats.org/officeDocument/2006/relationships/image" Target="../media/image25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6.xml"/><Relationship Id="rId31" Type="http://schemas.openxmlformats.org/officeDocument/2006/relationships/image" Target="../media/image20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7.png"/><Relationship Id="rId4" Type="http://schemas.openxmlformats.org/officeDocument/2006/relationships/customXml" Target="../ink/ink3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10.xml"/><Relationship Id="rId3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.xm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image" Target="../media/image39.png"/><Relationship Id="rId21" Type="http://schemas.openxmlformats.org/officeDocument/2006/relationships/customXml" Target="../ink/ink43.xml"/><Relationship Id="rId34" Type="http://schemas.openxmlformats.org/officeDocument/2006/relationships/image" Target="../media/image55.png"/><Relationship Id="rId7" Type="http://schemas.openxmlformats.org/officeDocument/2006/relationships/customXml" Target="../ink/ink36.xml"/><Relationship Id="rId12" Type="http://schemas.openxmlformats.org/officeDocument/2006/relationships/image" Target="../media/image44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29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38.xml"/><Relationship Id="rId24" Type="http://schemas.openxmlformats.org/officeDocument/2006/relationships/image" Target="../media/image50.png"/><Relationship Id="rId32" Type="http://schemas.openxmlformats.org/officeDocument/2006/relationships/image" Target="../media/image54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52.png"/><Relationship Id="rId10" Type="http://schemas.openxmlformats.org/officeDocument/2006/relationships/image" Target="../media/image43.png"/><Relationship Id="rId19" Type="http://schemas.openxmlformats.org/officeDocument/2006/relationships/customXml" Target="../ink/ink42.xml"/><Relationship Id="rId31" Type="http://schemas.openxmlformats.org/officeDocument/2006/relationships/customXml" Target="../ink/ink48.xml"/><Relationship Id="rId4" Type="http://schemas.openxmlformats.org/officeDocument/2006/relationships/image" Target="../media/image40.png"/><Relationship Id="rId9" Type="http://schemas.openxmlformats.org/officeDocument/2006/relationships/customXml" Target="../ink/ink37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46.xml"/><Relationship Id="rId30" Type="http://schemas.openxmlformats.org/officeDocument/2006/relationships/image" Target="../media/image53.png"/><Relationship Id="rId8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8.png"/><Relationship Id="rId21" Type="http://schemas.openxmlformats.org/officeDocument/2006/relationships/customXml" Target="../ink/ink58.xml"/><Relationship Id="rId42" Type="http://schemas.openxmlformats.org/officeDocument/2006/relationships/image" Target="../media/image76.png"/><Relationship Id="rId47" Type="http://schemas.openxmlformats.org/officeDocument/2006/relationships/customXml" Target="../ink/ink71.xml"/><Relationship Id="rId63" Type="http://schemas.openxmlformats.org/officeDocument/2006/relationships/customXml" Target="../ink/ink79.xml"/><Relationship Id="rId68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3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67.png"/><Relationship Id="rId32" Type="http://schemas.openxmlformats.org/officeDocument/2006/relationships/image" Target="../media/image71.png"/><Relationship Id="rId37" Type="http://schemas.openxmlformats.org/officeDocument/2006/relationships/customXml" Target="../ink/ink66.xml"/><Relationship Id="rId40" Type="http://schemas.openxmlformats.org/officeDocument/2006/relationships/image" Target="../media/image75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8" Type="http://schemas.openxmlformats.org/officeDocument/2006/relationships/image" Target="../media/image84.png"/><Relationship Id="rId66" Type="http://schemas.openxmlformats.org/officeDocument/2006/relationships/image" Target="../media/image88.png"/><Relationship Id="rId74" Type="http://schemas.openxmlformats.org/officeDocument/2006/relationships/image" Target="../media/image92.png"/><Relationship Id="rId5" Type="http://schemas.openxmlformats.org/officeDocument/2006/relationships/customXml" Target="../ink/ink50.xml"/><Relationship Id="rId61" Type="http://schemas.openxmlformats.org/officeDocument/2006/relationships/customXml" Target="../ink/ink78.xml"/><Relationship Id="rId19" Type="http://schemas.openxmlformats.org/officeDocument/2006/relationships/customXml" Target="../ink/ink57.xm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customXml" Target="../ink/ink61.xml"/><Relationship Id="rId30" Type="http://schemas.openxmlformats.org/officeDocument/2006/relationships/image" Target="../media/image70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79.png"/><Relationship Id="rId56" Type="http://schemas.openxmlformats.org/officeDocument/2006/relationships/image" Target="../media/image83.png"/><Relationship Id="rId64" Type="http://schemas.openxmlformats.org/officeDocument/2006/relationships/image" Target="../media/image87.png"/><Relationship Id="rId69" Type="http://schemas.openxmlformats.org/officeDocument/2006/relationships/customXml" Target="../ink/ink82.xml"/><Relationship Id="rId8" Type="http://schemas.openxmlformats.org/officeDocument/2006/relationships/image" Target="../media/image59.png"/><Relationship Id="rId51" Type="http://schemas.openxmlformats.org/officeDocument/2006/relationships/customXml" Target="../ink/ink73.xml"/><Relationship Id="rId72" Type="http://schemas.openxmlformats.org/officeDocument/2006/relationships/image" Target="../media/image91.png"/><Relationship Id="rId3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74.png"/><Relationship Id="rId46" Type="http://schemas.openxmlformats.org/officeDocument/2006/relationships/image" Target="../media/image78.png"/><Relationship Id="rId59" Type="http://schemas.openxmlformats.org/officeDocument/2006/relationships/customXml" Target="../ink/ink77.xml"/><Relationship Id="rId67" Type="http://schemas.openxmlformats.org/officeDocument/2006/relationships/customXml" Target="../ink/ink81.xml"/><Relationship Id="rId20" Type="http://schemas.openxmlformats.org/officeDocument/2006/relationships/image" Target="../media/image65.png"/><Relationship Id="rId41" Type="http://schemas.openxmlformats.org/officeDocument/2006/relationships/customXml" Target="../ink/ink68.xml"/><Relationship Id="rId54" Type="http://schemas.openxmlformats.org/officeDocument/2006/relationships/image" Target="../media/image82.png"/><Relationship Id="rId62" Type="http://schemas.openxmlformats.org/officeDocument/2006/relationships/image" Target="../media/image86.png"/><Relationship Id="rId7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69.png"/><Relationship Id="rId36" Type="http://schemas.openxmlformats.org/officeDocument/2006/relationships/image" Target="../media/image73.png"/><Relationship Id="rId49" Type="http://schemas.openxmlformats.org/officeDocument/2006/relationships/customXml" Target="../ink/ink72.xml"/><Relationship Id="rId57" Type="http://schemas.openxmlformats.org/officeDocument/2006/relationships/customXml" Target="../ink/ink76.xml"/><Relationship Id="rId10" Type="http://schemas.openxmlformats.org/officeDocument/2006/relationships/image" Target="../media/image60.png"/><Relationship Id="rId31" Type="http://schemas.openxmlformats.org/officeDocument/2006/relationships/customXml" Target="../ink/ink63.xml"/><Relationship Id="rId44" Type="http://schemas.openxmlformats.org/officeDocument/2006/relationships/image" Target="../media/image77.png"/><Relationship Id="rId52" Type="http://schemas.openxmlformats.org/officeDocument/2006/relationships/image" Target="../media/image81.png"/><Relationship Id="rId60" Type="http://schemas.openxmlformats.org/officeDocument/2006/relationships/image" Target="../media/image85.png"/><Relationship Id="rId65" Type="http://schemas.openxmlformats.org/officeDocument/2006/relationships/customXml" Target="../ink/ink80.xml"/><Relationship Id="rId73" Type="http://schemas.openxmlformats.org/officeDocument/2006/relationships/customXml" Target="../ink/ink84.xml"/><Relationship Id="rId4" Type="http://schemas.openxmlformats.org/officeDocument/2006/relationships/image" Target="../media/image57.png"/><Relationship Id="rId9" Type="http://schemas.openxmlformats.org/officeDocument/2006/relationships/customXml" Target="../ink/ink52.xml"/><Relationship Id="rId13" Type="http://schemas.openxmlformats.org/officeDocument/2006/relationships/customXml" Target="../ink/ink54.xml"/><Relationship Id="rId18" Type="http://schemas.openxmlformats.org/officeDocument/2006/relationships/image" Target="../media/image64.png"/><Relationship Id="rId39" Type="http://schemas.openxmlformats.org/officeDocument/2006/relationships/customXml" Target="../ink/ink67.xml"/><Relationship Id="rId34" Type="http://schemas.openxmlformats.org/officeDocument/2006/relationships/image" Target="../media/image72.png"/><Relationship Id="rId50" Type="http://schemas.openxmlformats.org/officeDocument/2006/relationships/image" Target="../media/image80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71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.png"/><Relationship Id="rId21" Type="http://schemas.openxmlformats.org/officeDocument/2006/relationships/image" Target="../media/image103.png"/><Relationship Id="rId42" Type="http://schemas.openxmlformats.org/officeDocument/2006/relationships/customXml" Target="../ink/ink103.xml"/><Relationship Id="rId63" Type="http://schemas.openxmlformats.org/officeDocument/2006/relationships/image" Target="../media/image124.png"/><Relationship Id="rId84" Type="http://schemas.openxmlformats.org/officeDocument/2006/relationships/customXml" Target="../ink/ink124.xml"/><Relationship Id="rId138" Type="http://schemas.openxmlformats.org/officeDocument/2006/relationships/customXml" Target="../ink/ink151.xml"/><Relationship Id="rId16" Type="http://schemas.openxmlformats.org/officeDocument/2006/relationships/customXml" Target="../ink/ink90.xml"/><Relationship Id="rId107" Type="http://schemas.openxmlformats.org/officeDocument/2006/relationships/image" Target="../media/image146.png"/><Relationship Id="rId11" Type="http://schemas.openxmlformats.org/officeDocument/2006/relationships/image" Target="../media/image98.png"/><Relationship Id="rId32" Type="http://schemas.openxmlformats.org/officeDocument/2006/relationships/customXml" Target="../ink/ink98.xml"/><Relationship Id="rId37" Type="http://schemas.openxmlformats.org/officeDocument/2006/relationships/image" Target="../media/image111.png"/><Relationship Id="rId53" Type="http://schemas.openxmlformats.org/officeDocument/2006/relationships/image" Target="../media/image119.png"/><Relationship Id="rId58" Type="http://schemas.openxmlformats.org/officeDocument/2006/relationships/customXml" Target="../ink/ink111.xml"/><Relationship Id="rId74" Type="http://schemas.openxmlformats.org/officeDocument/2006/relationships/customXml" Target="../ink/ink119.xml"/><Relationship Id="rId79" Type="http://schemas.openxmlformats.org/officeDocument/2006/relationships/image" Target="../media/image132.png"/><Relationship Id="rId102" Type="http://schemas.openxmlformats.org/officeDocument/2006/relationships/customXml" Target="../ink/ink133.xml"/><Relationship Id="rId123" Type="http://schemas.openxmlformats.org/officeDocument/2006/relationships/image" Target="../media/image154.png"/><Relationship Id="rId128" Type="http://schemas.openxmlformats.org/officeDocument/2006/relationships/customXml" Target="../ink/ink146.xml"/><Relationship Id="rId5" Type="http://schemas.openxmlformats.org/officeDocument/2006/relationships/image" Target="../media/image95.png"/><Relationship Id="rId90" Type="http://schemas.openxmlformats.org/officeDocument/2006/relationships/customXml" Target="../ink/ink127.xml"/><Relationship Id="rId95" Type="http://schemas.openxmlformats.org/officeDocument/2006/relationships/image" Target="../media/image140.png"/><Relationship Id="rId22" Type="http://schemas.openxmlformats.org/officeDocument/2006/relationships/customXml" Target="../ink/ink93.xml"/><Relationship Id="rId27" Type="http://schemas.openxmlformats.org/officeDocument/2006/relationships/image" Target="../media/image106.png"/><Relationship Id="rId43" Type="http://schemas.openxmlformats.org/officeDocument/2006/relationships/image" Target="../media/image114.png"/><Relationship Id="rId48" Type="http://schemas.openxmlformats.org/officeDocument/2006/relationships/customXml" Target="../ink/ink106.xml"/><Relationship Id="rId64" Type="http://schemas.openxmlformats.org/officeDocument/2006/relationships/customXml" Target="../ink/ink114.xml"/><Relationship Id="rId69" Type="http://schemas.openxmlformats.org/officeDocument/2006/relationships/image" Target="../media/image127.png"/><Relationship Id="rId113" Type="http://schemas.openxmlformats.org/officeDocument/2006/relationships/image" Target="../media/image149.png"/><Relationship Id="rId118" Type="http://schemas.openxmlformats.org/officeDocument/2006/relationships/customXml" Target="../ink/ink141.xml"/><Relationship Id="rId134" Type="http://schemas.openxmlformats.org/officeDocument/2006/relationships/customXml" Target="../ink/ink149.xml"/><Relationship Id="rId139" Type="http://schemas.openxmlformats.org/officeDocument/2006/relationships/image" Target="../media/image162.png"/><Relationship Id="rId80" Type="http://schemas.openxmlformats.org/officeDocument/2006/relationships/customXml" Target="../ink/ink122.xml"/><Relationship Id="rId85" Type="http://schemas.openxmlformats.org/officeDocument/2006/relationships/image" Target="../media/image135.png"/><Relationship Id="rId12" Type="http://schemas.openxmlformats.org/officeDocument/2006/relationships/customXml" Target="../ink/ink88.xml"/><Relationship Id="rId17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customXml" Target="../ink/ink101.xml"/><Relationship Id="rId59" Type="http://schemas.openxmlformats.org/officeDocument/2006/relationships/image" Target="../media/image122.png"/><Relationship Id="rId103" Type="http://schemas.openxmlformats.org/officeDocument/2006/relationships/image" Target="../media/image144.png"/><Relationship Id="rId108" Type="http://schemas.openxmlformats.org/officeDocument/2006/relationships/customXml" Target="../ink/ink136.xml"/><Relationship Id="rId124" Type="http://schemas.openxmlformats.org/officeDocument/2006/relationships/customXml" Target="../ink/ink144.xml"/><Relationship Id="rId129" Type="http://schemas.openxmlformats.org/officeDocument/2006/relationships/image" Target="../media/image157.png"/><Relationship Id="rId54" Type="http://schemas.openxmlformats.org/officeDocument/2006/relationships/customXml" Target="../ink/ink109.xml"/><Relationship Id="rId70" Type="http://schemas.openxmlformats.org/officeDocument/2006/relationships/customXml" Target="../ink/ink117.xml"/><Relationship Id="rId75" Type="http://schemas.openxmlformats.org/officeDocument/2006/relationships/image" Target="../media/image130.png"/><Relationship Id="rId91" Type="http://schemas.openxmlformats.org/officeDocument/2006/relationships/image" Target="../media/image138.png"/><Relationship Id="rId96" Type="http://schemas.openxmlformats.org/officeDocument/2006/relationships/customXml" Target="../ink/ink1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23" Type="http://schemas.openxmlformats.org/officeDocument/2006/relationships/image" Target="../media/image104.png"/><Relationship Id="rId28" Type="http://schemas.openxmlformats.org/officeDocument/2006/relationships/customXml" Target="../ink/ink96.xml"/><Relationship Id="rId49" Type="http://schemas.openxmlformats.org/officeDocument/2006/relationships/image" Target="../media/image117.png"/><Relationship Id="rId114" Type="http://schemas.openxmlformats.org/officeDocument/2006/relationships/customXml" Target="../ink/ink139.xml"/><Relationship Id="rId119" Type="http://schemas.openxmlformats.org/officeDocument/2006/relationships/image" Target="../media/image152.png"/><Relationship Id="rId44" Type="http://schemas.openxmlformats.org/officeDocument/2006/relationships/customXml" Target="../ink/ink104.xml"/><Relationship Id="rId60" Type="http://schemas.openxmlformats.org/officeDocument/2006/relationships/customXml" Target="../ink/ink112.xml"/><Relationship Id="rId65" Type="http://schemas.openxmlformats.org/officeDocument/2006/relationships/image" Target="../media/image125.png"/><Relationship Id="rId81" Type="http://schemas.openxmlformats.org/officeDocument/2006/relationships/image" Target="../media/image133.png"/><Relationship Id="rId86" Type="http://schemas.openxmlformats.org/officeDocument/2006/relationships/customXml" Target="../ink/ink125.xml"/><Relationship Id="rId130" Type="http://schemas.openxmlformats.org/officeDocument/2006/relationships/customXml" Target="../ink/ink147.xml"/><Relationship Id="rId135" Type="http://schemas.openxmlformats.org/officeDocument/2006/relationships/image" Target="../media/image160.png"/><Relationship Id="rId13" Type="http://schemas.openxmlformats.org/officeDocument/2006/relationships/image" Target="../media/image99.png"/><Relationship Id="rId18" Type="http://schemas.openxmlformats.org/officeDocument/2006/relationships/customXml" Target="../ink/ink91.xml"/><Relationship Id="rId39" Type="http://schemas.openxmlformats.org/officeDocument/2006/relationships/image" Target="../media/image112.png"/><Relationship Id="rId109" Type="http://schemas.openxmlformats.org/officeDocument/2006/relationships/image" Target="../media/image147.png"/><Relationship Id="rId34" Type="http://schemas.openxmlformats.org/officeDocument/2006/relationships/customXml" Target="../ink/ink99.xml"/><Relationship Id="rId50" Type="http://schemas.openxmlformats.org/officeDocument/2006/relationships/customXml" Target="../ink/ink107.xml"/><Relationship Id="rId55" Type="http://schemas.openxmlformats.org/officeDocument/2006/relationships/image" Target="../media/image120.png"/><Relationship Id="rId76" Type="http://schemas.openxmlformats.org/officeDocument/2006/relationships/customXml" Target="../ink/ink120.xml"/><Relationship Id="rId97" Type="http://schemas.openxmlformats.org/officeDocument/2006/relationships/image" Target="../media/image141.png"/><Relationship Id="rId104" Type="http://schemas.openxmlformats.org/officeDocument/2006/relationships/customXml" Target="../ink/ink134.xml"/><Relationship Id="rId120" Type="http://schemas.openxmlformats.org/officeDocument/2006/relationships/customXml" Target="../ink/ink142.xml"/><Relationship Id="rId125" Type="http://schemas.openxmlformats.org/officeDocument/2006/relationships/image" Target="../media/image155.png"/><Relationship Id="rId7" Type="http://schemas.openxmlformats.org/officeDocument/2006/relationships/image" Target="../media/image96.png"/><Relationship Id="rId71" Type="http://schemas.openxmlformats.org/officeDocument/2006/relationships/image" Target="../media/image128.png"/><Relationship Id="rId92" Type="http://schemas.openxmlformats.org/officeDocument/2006/relationships/customXml" Target="../ink/ink128.xml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07.png"/><Relationship Id="rId24" Type="http://schemas.openxmlformats.org/officeDocument/2006/relationships/customXml" Target="../ink/ink94.xml"/><Relationship Id="rId40" Type="http://schemas.openxmlformats.org/officeDocument/2006/relationships/customXml" Target="../ink/ink102.xml"/><Relationship Id="rId45" Type="http://schemas.openxmlformats.org/officeDocument/2006/relationships/image" Target="../media/image115.png"/><Relationship Id="rId66" Type="http://schemas.openxmlformats.org/officeDocument/2006/relationships/customXml" Target="../ink/ink115.xml"/><Relationship Id="rId87" Type="http://schemas.openxmlformats.org/officeDocument/2006/relationships/image" Target="../media/image136.png"/><Relationship Id="rId110" Type="http://schemas.openxmlformats.org/officeDocument/2006/relationships/customXml" Target="../ink/ink137.xml"/><Relationship Id="rId115" Type="http://schemas.openxmlformats.org/officeDocument/2006/relationships/image" Target="../media/image150.png"/><Relationship Id="rId131" Type="http://schemas.openxmlformats.org/officeDocument/2006/relationships/image" Target="../media/image158.png"/><Relationship Id="rId136" Type="http://schemas.openxmlformats.org/officeDocument/2006/relationships/customXml" Target="../ink/ink150.xml"/><Relationship Id="rId61" Type="http://schemas.openxmlformats.org/officeDocument/2006/relationships/image" Target="../media/image123.png"/><Relationship Id="rId82" Type="http://schemas.openxmlformats.org/officeDocument/2006/relationships/customXml" Target="../ink/ink123.xml"/><Relationship Id="rId19" Type="http://schemas.openxmlformats.org/officeDocument/2006/relationships/image" Target="../media/image102.png"/><Relationship Id="rId14" Type="http://schemas.openxmlformats.org/officeDocument/2006/relationships/customXml" Target="../ink/ink89.xml"/><Relationship Id="rId30" Type="http://schemas.openxmlformats.org/officeDocument/2006/relationships/customXml" Target="../ink/ink97.xml"/><Relationship Id="rId35" Type="http://schemas.openxmlformats.org/officeDocument/2006/relationships/image" Target="../media/image110.png"/><Relationship Id="rId56" Type="http://schemas.openxmlformats.org/officeDocument/2006/relationships/customXml" Target="../ink/ink110.xml"/><Relationship Id="rId77" Type="http://schemas.openxmlformats.org/officeDocument/2006/relationships/image" Target="../media/image131.png"/><Relationship Id="rId100" Type="http://schemas.openxmlformats.org/officeDocument/2006/relationships/customXml" Target="../ink/ink132.xml"/><Relationship Id="rId105" Type="http://schemas.openxmlformats.org/officeDocument/2006/relationships/image" Target="../media/image145.png"/><Relationship Id="rId126" Type="http://schemas.openxmlformats.org/officeDocument/2006/relationships/customXml" Target="../ink/ink145.xml"/><Relationship Id="rId8" Type="http://schemas.openxmlformats.org/officeDocument/2006/relationships/customXml" Target="../ink/ink86.xml"/><Relationship Id="rId51" Type="http://schemas.openxmlformats.org/officeDocument/2006/relationships/image" Target="../media/image118.png"/><Relationship Id="rId72" Type="http://schemas.openxmlformats.org/officeDocument/2006/relationships/customXml" Target="../ink/ink118.xml"/><Relationship Id="rId93" Type="http://schemas.openxmlformats.org/officeDocument/2006/relationships/image" Target="../media/image139.png"/><Relationship Id="rId98" Type="http://schemas.openxmlformats.org/officeDocument/2006/relationships/customXml" Target="../ink/ink131.xml"/><Relationship Id="rId121" Type="http://schemas.openxmlformats.org/officeDocument/2006/relationships/image" Target="../media/image153.png"/><Relationship Id="rId3" Type="http://schemas.openxmlformats.org/officeDocument/2006/relationships/image" Target="../media/image93.png"/><Relationship Id="rId25" Type="http://schemas.openxmlformats.org/officeDocument/2006/relationships/image" Target="../media/image105.png"/><Relationship Id="rId46" Type="http://schemas.openxmlformats.org/officeDocument/2006/relationships/customXml" Target="../ink/ink105.xml"/><Relationship Id="rId67" Type="http://schemas.openxmlformats.org/officeDocument/2006/relationships/image" Target="../media/image126.png"/><Relationship Id="rId116" Type="http://schemas.openxmlformats.org/officeDocument/2006/relationships/customXml" Target="../ink/ink140.xml"/><Relationship Id="rId137" Type="http://schemas.openxmlformats.org/officeDocument/2006/relationships/image" Target="../media/image161.png"/><Relationship Id="rId20" Type="http://schemas.openxmlformats.org/officeDocument/2006/relationships/customXml" Target="../ink/ink92.xml"/><Relationship Id="rId41" Type="http://schemas.openxmlformats.org/officeDocument/2006/relationships/image" Target="../media/image113.png"/><Relationship Id="rId62" Type="http://schemas.openxmlformats.org/officeDocument/2006/relationships/customXml" Target="../ink/ink113.xml"/><Relationship Id="rId83" Type="http://schemas.openxmlformats.org/officeDocument/2006/relationships/image" Target="../media/image134.png"/><Relationship Id="rId88" Type="http://schemas.openxmlformats.org/officeDocument/2006/relationships/customXml" Target="../ink/ink126.xml"/><Relationship Id="rId111" Type="http://schemas.openxmlformats.org/officeDocument/2006/relationships/image" Target="../media/image148.png"/><Relationship Id="rId132" Type="http://schemas.openxmlformats.org/officeDocument/2006/relationships/customXml" Target="../ink/ink148.xml"/><Relationship Id="rId15" Type="http://schemas.openxmlformats.org/officeDocument/2006/relationships/image" Target="../media/image100.png"/><Relationship Id="rId36" Type="http://schemas.openxmlformats.org/officeDocument/2006/relationships/customXml" Target="../ink/ink100.xml"/><Relationship Id="rId57" Type="http://schemas.openxmlformats.org/officeDocument/2006/relationships/image" Target="../media/image121.png"/><Relationship Id="rId106" Type="http://schemas.openxmlformats.org/officeDocument/2006/relationships/customXml" Target="../ink/ink135.xml"/><Relationship Id="rId127" Type="http://schemas.openxmlformats.org/officeDocument/2006/relationships/image" Target="../media/image156.png"/><Relationship Id="rId10" Type="http://schemas.openxmlformats.org/officeDocument/2006/relationships/customXml" Target="../ink/ink87.xml"/><Relationship Id="rId31" Type="http://schemas.openxmlformats.org/officeDocument/2006/relationships/image" Target="../media/image108.png"/><Relationship Id="rId52" Type="http://schemas.openxmlformats.org/officeDocument/2006/relationships/customXml" Target="../ink/ink108.xml"/><Relationship Id="rId73" Type="http://schemas.openxmlformats.org/officeDocument/2006/relationships/image" Target="../media/image129.png"/><Relationship Id="rId78" Type="http://schemas.openxmlformats.org/officeDocument/2006/relationships/customXml" Target="../ink/ink121.xml"/><Relationship Id="rId94" Type="http://schemas.openxmlformats.org/officeDocument/2006/relationships/customXml" Target="../ink/ink129.xml"/><Relationship Id="rId99" Type="http://schemas.openxmlformats.org/officeDocument/2006/relationships/image" Target="../media/image142.png"/><Relationship Id="rId101" Type="http://schemas.openxmlformats.org/officeDocument/2006/relationships/image" Target="../media/image143.png"/><Relationship Id="rId122" Type="http://schemas.openxmlformats.org/officeDocument/2006/relationships/customXml" Target="../ink/ink143.xml"/><Relationship Id="rId4" Type="http://schemas.openxmlformats.org/officeDocument/2006/relationships/image" Target="../media/image94.png"/><Relationship Id="rId9" Type="http://schemas.openxmlformats.org/officeDocument/2006/relationships/image" Target="../media/image97.png"/><Relationship Id="rId26" Type="http://schemas.openxmlformats.org/officeDocument/2006/relationships/customXml" Target="../ink/ink95.xml"/><Relationship Id="rId47" Type="http://schemas.openxmlformats.org/officeDocument/2006/relationships/image" Target="../media/image116.png"/><Relationship Id="rId68" Type="http://schemas.openxmlformats.org/officeDocument/2006/relationships/customXml" Target="../ink/ink116.xml"/><Relationship Id="rId89" Type="http://schemas.openxmlformats.org/officeDocument/2006/relationships/image" Target="../media/image137.png"/><Relationship Id="rId112" Type="http://schemas.openxmlformats.org/officeDocument/2006/relationships/customXml" Target="../ink/ink138.xml"/><Relationship Id="rId133" Type="http://schemas.openxmlformats.org/officeDocument/2006/relationships/image" Target="../media/image1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3" Type="http://schemas.openxmlformats.org/officeDocument/2006/relationships/hyperlink" Target="https://school.programmers.co.kr/learn/courses/30/lessons/181939?language=python3" TargetMode="External"/><Relationship Id="rId7" Type="http://schemas.openxmlformats.org/officeDocument/2006/relationships/image" Target="../media/image1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11" Type="http://schemas.openxmlformats.org/officeDocument/2006/relationships/image" Target="../media/image167.png"/><Relationship Id="rId5" Type="http://schemas.openxmlformats.org/officeDocument/2006/relationships/image" Target="../media/image164.png"/><Relationship Id="rId10" Type="http://schemas.openxmlformats.org/officeDocument/2006/relationships/customXml" Target="../ink/ink154.xml"/><Relationship Id="rId4" Type="http://schemas.openxmlformats.org/officeDocument/2006/relationships/image" Target="../media/image163.png"/><Relationship Id="rId9" Type="http://schemas.openxmlformats.org/officeDocument/2006/relationships/image" Target="../media/image1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ourses/30/lessons/181935?language=python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808EE-203E-B0F5-FC16-84673C990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주차 </a:t>
            </a:r>
            <a:r>
              <a:rPr lang="en-US" altLang="ko-KR"/>
              <a:t>– Python </a:t>
            </a:r>
            <a:r>
              <a:rPr lang="ko-KR" altLang="en-US"/>
              <a:t>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E0EE3-D6D8-88D1-73F8-3C706C80E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3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DB78C-DD3C-30C6-42BE-838F8DC7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동작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50D4E-7A29-B421-08FF-D8E5E625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259"/>
            <a:ext cx="10058400" cy="4023360"/>
          </a:xfrm>
        </p:spPr>
        <p:txBody>
          <a:bodyPr/>
          <a:lstStyle/>
          <a:p>
            <a:r>
              <a:rPr lang="en-US" altLang="ko-KR"/>
              <a:t>- Python</a:t>
            </a:r>
            <a:r>
              <a:rPr lang="ko-KR" altLang="en-US"/>
              <a:t> 구현체</a:t>
            </a:r>
            <a:endParaRPr lang="en-US" altLang="ko-KR"/>
          </a:p>
          <a:p>
            <a:pPr lvl="1"/>
            <a:r>
              <a:rPr lang="en-US" altLang="ko-KR"/>
              <a:t>CPython : python </a:t>
            </a:r>
            <a:r>
              <a:rPr lang="ko-KR" altLang="en-US"/>
              <a:t>코드를 컴파일하여 </a:t>
            </a:r>
            <a:r>
              <a:rPr lang="en-US" altLang="ko-KR"/>
              <a:t>bytecode</a:t>
            </a:r>
            <a:r>
              <a:rPr lang="ko-KR" altLang="en-US"/>
              <a:t>로 바꾼 다음 </a:t>
            </a:r>
            <a:r>
              <a:rPr lang="en-US" altLang="ko-KR"/>
              <a:t>Interpreter</a:t>
            </a:r>
            <a:r>
              <a:rPr lang="ko-KR" altLang="en-US"/>
              <a:t>가 실행됨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(</a:t>
            </a:r>
            <a:r>
              <a:rPr lang="ko-KR" altLang="en-US"/>
              <a:t>절대 </a:t>
            </a:r>
            <a:r>
              <a:rPr lang="en-US" altLang="ko-KR"/>
              <a:t>C</a:t>
            </a:r>
            <a:r>
              <a:rPr lang="ko-KR" altLang="en-US"/>
              <a:t>의 모듈도 포함된 것이지</a:t>
            </a:r>
            <a:r>
              <a:rPr lang="en-US" altLang="ko-KR"/>
              <a:t>, C</a:t>
            </a:r>
            <a:r>
              <a:rPr lang="ko-KR" altLang="en-US"/>
              <a:t>로 바꾸어 컴파일 시키는 방식이 아님</a:t>
            </a:r>
            <a:r>
              <a:rPr lang="en-US" altLang="ko-KR"/>
              <a:t>.)</a:t>
            </a:r>
          </a:p>
          <a:p>
            <a:pPr lvl="1"/>
            <a:r>
              <a:rPr lang="ko-KR" altLang="en-US"/>
              <a:t>그 외 </a:t>
            </a:r>
            <a:r>
              <a:rPr lang="en-US" altLang="ko-KR"/>
              <a:t>: Jython, PyPy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5438B6-CC33-D1E2-6C5E-C72AB23A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8" y="3266936"/>
            <a:ext cx="6910388" cy="297723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4DA9774-CFCF-A0E9-C814-829823F42970}"/>
              </a:ext>
            </a:extLst>
          </p:cNvPr>
          <p:cNvSpPr/>
          <p:nvPr/>
        </p:nvSpPr>
        <p:spPr>
          <a:xfrm>
            <a:off x="3067050" y="5019675"/>
            <a:ext cx="4448175" cy="11049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2F7267-9C4A-F44B-B768-90F1FA531A36}"/>
              </a:ext>
            </a:extLst>
          </p:cNvPr>
          <p:cNvCxnSpPr/>
          <p:nvPr/>
        </p:nvCxnSpPr>
        <p:spPr>
          <a:xfrm flipV="1">
            <a:off x="7534275" y="4676775"/>
            <a:ext cx="2219325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DC8D10-3D06-0BF2-7EB8-6D9B1BB41456}"/>
              </a:ext>
            </a:extLst>
          </p:cNvPr>
          <p:cNvSpPr txBox="1"/>
          <p:nvPr/>
        </p:nvSpPr>
        <p:spPr>
          <a:xfrm>
            <a:off x="9753600" y="4307443"/>
            <a:ext cx="197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>
                <a:solidFill>
                  <a:srgbClr val="FF0000"/>
                </a:solidFill>
              </a:rPr>
              <a:t>중간 기계어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3E48EBA-326C-F20B-AF51-277CF86B031E}"/>
                  </a:ext>
                </a:extLst>
              </p14:cNvPr>
              <p14:cNvContentPartPr/>
              <p14:nvPr/>
            </p14:nvContentPartPr>
            <p14:xfrm>
              <a:off x="4908600" y="2216160"/>
              <a:ext cx="1111680" cy="2289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3E48EBA-326C-F20B-AF51-277CF86B03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2760" y="2152800"/>
                <a:ext cx="11430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178D7B5-DB72-433A-9964-F82C7336E5E3}"/>
                  </a:ext>
                </a:extLst>
              </p14:cNvPr>
              <p14:cNvContentPartPr/>
              <p14:nvPr/>
            </p14:nvContentPartPr>
            <p14:xfrm>
              <a:off x="5842080" y="2387520"/>
              <a:ext cx="120960" cy="194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78D7B5-DB72-433A-9964-F82C7336E5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6240" y="2324160"/>
                <a:ext cx="152280" cy="1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835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9C5E-156B-178B-47AC-3C84E1D6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동작 방식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CDCB3-E5F7-5E55-27C9-980CA754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8" y="2234566"/>
            <a:ext cx="5289972" cy="297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A560AA-5DD3-4516-0D3E-B6D14AAB0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804035"/>
            <a:ext cx="32385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5C4CDA4-063C-92C9-B04B-B0983AEFB30E}"/>
              </a:ext>
            </a:extLst>
          </p:cNvPr>
          <p:cNvSpPr/>
          <p:nvPr/>
        </p:nvSpPr>
        <p:spPr>
          <a:xfrm>
            <a:off x="2182814" y="5210175"/>
            <a:ext cx="1636712" cy="36195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154E91-5965-1F67-8581-1BFB46BA6446}"/>
              </a:ext>
            </a:extLst>
          </p:cNvPr>
          <p:cNvCxnSpPr>
            <a:cxnSpLocks/>
          </p:cNvCxnSpPr>
          <p:nvPr/>
        </p:nvCxnSpPr>
        <p:spPr>
          <a:xfrm>
            <a:off x="3819526" y="5391150"/>
            <a:ext cx="647699" cy="3282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093B09-D5F1-3329-9228-C090D8CB759C}"/>
              </a:ext>
            </a:extLst>
          </p:cNvPr>
          <p:cNvSpPr txBox="1"/>
          <p:nvPr/>
        </p:nvSpPr>
        <p:spPr>
          <a:xfrm>
            <a:off x="3968750" y="5572125"/>
            <a:ext cx="197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>
                <a:solidFill>
                  <a:srgbClr val="FF0000"/>
                </a:solidFill>
              </a:rPr>
              <a:t>병합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D251473-928A-BAB9-995E-584EB375D8D6}"/>
                  </a:ext>
                </a:extLst>
              </p14:cNvPr>
              <p14:cNvContentPartPr/>
              <p14:nvPr/>
            </p14:nvContentPartPr>
            <p14:xfrm>
              <a:off x="1079640" y="2019240"/>
              <a:ext cx="3632400" cy="4172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D251473-928A-BAB9-995E-584EB375D8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800" y="1955880"/>
                <a:ext cx="3663720" cy="42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29E4DB4-3682-5127-CA16-5DDA92874727}"/>
                  </a:ext>
                </a:extLst>
              </p14:cNvPr>
              <p14:cNvContentPartPr/>
              <p14:nvPr/>
            </p14:nvContentPartPr>
            <p14:xfrm>
              <a:off x="4699080" y="2286000"/>
              <a:ext cx="387720" cy="3621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29E4DB4-3682-5127-CA16-5DDA928747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240" y="2222640"/>
                <a:ext cx="4190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4B0A28D-EF9F-B7C6-0489-557D1BFEC4BA}"/>
                  </a:ext>
                </a:extLst>
              </p14:cNvPr>
              <p14:cNvContentPartPr/>
              <p14:nvPr/>
            </p14:nvContentPartPr>
            <p14:xfrm>
              <a:off x="5327640" y="2279520"/>
              <a:ext cx="572040" cy="3308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4B0A28D-EF9F-B7C6-0489-557D1BFEC4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1800" y="2216160"/>
                <a:ext cx="6033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4CE4AEC-DAF9-E983-C8B1-A9ED15EBDD39}"/>
                  </a:ext>
                </a:extLst>
              </p14:cNvPr>
              <p14:cNvContentPartPr/>
              <p14:nvPr/>
            </p14:nvContentPartPr>
            <p14:xfrm>
              <a:off x="5911920" y="2298600"/>
              <a:ext cx="717840" cy="10224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4CE4AEC-DAF9-E983-C8B1-A9ED15EBDD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6080" y="2235240"/>
                <a:ext cx="7491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37E5FF-AFE4-CCE8-8B78-F0019AF3D0CD}"/>
                  </a:ext>
                </a:extLst>
              </p14:cNvPr>
              <p14:cNvContentPartPr/>
              <p14:nvPr/>
            </p14:nvContentPartPr>
            <p14:xfrm>
              <a:off x="6343560" y="2139840"/>
              <a:ext cx="25920" cy="4957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37E5FF-AFE4-CCE8-8B78-F0019AF3D0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27720" y="2076480"/>
                <a:ext cx="572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F848064-C8D0-9120-4268-6ECC92DD7DBE}"/>
                  </a:ext>
                </a:extLst>
              </p14:cNvPr>
              <p14:cNvContentPartPr/>
              <p14:nvPr/>
            </p14:nvContentPartPr>
            <p14:xfrm>
              <a:off x="6591240" y="2374920"/>
              <a:ext cx="660960" cy="637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F848064-C8D0-9120-4268-6ECC92DD7D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75400" y="2311560"/>
                <a:ext cx="692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FF8A480-E919-406A-9EB2-CD60D0FB8C95}"/>
                  </a:ext>
                </a:extLst>
              </p14:cNvPr>
              <p14:cNvContentPartPr/>
              <p14:nvPr/>
            </p14:nvContentPartPr>
            <p14:xfrm>
              <a:off x="6864480" y="2139840"/>
              <a:ext cx="82800" cy="63540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FF8A480-E919-406A-9EB2-CD60D0FB8C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48640" y="2076480"/>
                <a:ext cx="1141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E57C4D4-2134-B072-84F1-980B5297D788}"/>
                  </a:ext>
                </a:extLst>
              </p14:cNvPr>
              <p14:cNvContentPartPr/>
              <p14:nvPr/>
            </p14:nvContentPartPr>
            <p14:xfrm>
              <a:off x="6661080" y="2305080"/>
              <a:ext cx="4928040" cy="29847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E57C4D4-2134-B072-84F1-980B5297D7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45240" y="2241720"/>
                <a:ext cx="4959360" cy="31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DB610C2-7FA0-395F-1001-FBE1D1803665}"/>
                  </a:ext>
                </a:extLst>
              </p14:cNvPr>
              <p14:cNvContentPartPr/>
              <p14:nvPr/>
            </p14:nvContentPartPr>
            <p14:xfrm>
              <a:off x="9677520" y="1098720"/>
              <a:ext cx="76320" cy="8827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DB610C2-7FA0-395F-1001-FBE1D18036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61680" y="1035360"/>
                <a:ext cx="107640" cy="10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958273F-41DC-B1D9-1439-90EC70D8A820}"/>
                  </a:ext>
                </a:extLst>
              </p14:cNvPr>
              <p14:cNvContentPartPr/>
              <p14:nvPr/>
            </p14:nvContentPartPr>
            <p14:xfrm>
              <a:off x="9671040" y="1149480"/>
              <a:ext cx="394200" cy="3556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958273F-41DC-B1D9-1439-90EC70D8A8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55200" y="1086120"/>
                <a:ext cx="42552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7F70BE3-039E-5B81-BFFF-B16303C07A71}"/>
                  </a:ext>
                </a:extLst>
              </p14:cNvPr>
              <p14:cNvContentPartPr/>
              <p14:nvPr/>
            </p14:nvContentPartPr>
            <p14:xfrm>
              <a:off x="10204560" y="1504800"/>
              <a:ext cx="209880" cy="4575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7F70BE3-039E-5B81-BFFF-B16303C07A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88720" y="1441440"/>
                <a:ext cx="2412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5F92DCFC-5867-78C8-D9B6-BC058FC349F5}"/>
                  </a:ext>
                </a:extLst>
              </p14:cNvPr>
              <p14:cNvContentPartPr/>
              <p14:nvPr/>
            </p14:nvContentPartPr>
            <p14:xfrm>
              <a:off x="10026720" y="1581120"/>
              <a:ext cx="482760" cy="80064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5F92DCFC-5867-78C8-D9B6-BC058FC349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10880" y="1517760"/>
                <a:ext cx="51408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5A271E3-9494-F85B-51FF-59180533C73C}"/>
                  </a:ext>
                </a:extLst>
              </p14:cNvPr>
              <p14:cNvContentPartPr/>
              <p14:nvPr/>
            </p14:nvContentPartPr>
            <p14:xfrm>
              <a:off x="10528200" y="1568520"/>
              <a:ext cx="476640" cy="1209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5A271E3-9494-F85B-51FF-59180533C7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12360" y="1505160"/>
                <a:ext cx="5079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153F379-CB6B-D224-8CFA-F8DCF1136339}"/>
                  </a:ext>
                </a:extLst>
              </p14:cNvPr>
              <p14:cNvContentPartPr/>
              <p14:nvPr/>
            </p14:nvContentPartPr>
            <p14:xfrm>
              <a:off x="10737720" y="1384200"/>
              <a:ext cx="311760" cy="5972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153F379-CB6B-D224-8CFA-F8DCF11363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21880" y="1320840"/>
                <a:ext cx="34308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710B632-03F4-94A2-A489-82FA6071C40C}"/>
                  </a:ext>
                </a:extLst>
              </p14:cNvPr>
              <p14:cNvContentPartPr/>
              <p14:nvPr/>
            </p14:nvContentPartPr>
            <p14:xfrm>
              <a:off x="11169720" y="1162080"/>
              <a:ext cx="203400" cy="9464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710B632-03F4-94A2-A489-82FA6071C4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153880" y="1098720"/>
                <a:ext cx="234720" cy="10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2BA4602-A509-B031-DF9F-2D0CCC05D389}"/>
                  </a:ext>
                </a:extLst>
              </p14:cNvPr>
              <p14:cNvContentPartPr/>
              <p14:nvPr/>
            </p14:nvContentPartPr>
            <p14:xfrm>
              <a:off x="11430000" y="1663560"/>
              <a:ext cx="171720" cy="2610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2BA4602-A509-B031-DF9F-2D0CCC05D3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414160" y="1600200"/>
                <a:ext cx="2030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86D7B6B9-060A-3C20-198C-01F833AC410C}"/>
                  </a:ext>
                </a:extLst>
              </p14:cNvPr>
              <p14:cNvContentPartPr/>
              <p14:nvPr/>
            </p14:nvContentPartPr>
            <p14:xfrm>
              <a:off x="11925360" y="1701720"/>
              <a:ext cx="127440" cy="2926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86D7B6B9-060A-3C20-198C-01F833AC41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09520" y="1638360"/>
                <a:ext cx="1587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79520B0-A055-065E-B8F7-810AF99C1D54}"/>
                  </a:ext>
                </a:extLst>
              </p14:cNvPr>
              <p14:cNvContentPartPr/>
              <p14:nvPr/>
            </p14:nvContentPartPr>
            <p14:xfrm>
              <a:off x="12058560" y="1644480"/>
              <a:ext cx="108360" cy="5212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79520B0-A055-065E-B8F7-810AF99C1D5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042720" y="1581120"/>
                <a:ext cx="13968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924A138-3206-5A2C-F7A1-DD27098977EE}"/>
                  </a:ext>
                </a:extLst>
              </p14:cNvPr>
              <p14:cNvContentPartPr/>
              <p14:nvPr/>
            </p14:nvContentPartPr>
            <p14:xfrm>
              <a:off x="7797960" y="2971800"/>
              <a:ext cx="1994040" cy="40032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924A138-3206-5A2C-F7A1-DD27098977E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82120" y="2908440"/>
                <a:ext cx="202536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CFBD0E8E-141D-C449-F41A-47876C30E723}"/>
                  </a:ext>
                </a:extLst>
              </p14:cNvPr>
              <p14:cNvContentPartPr/>
              <p14:nvPr/>
            </p14:nvContentPartPr>
            <p14:xfrm>
              <a:off x="9366120" y="3365640"/>
              <a:ext cx="70200" cy="2160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CFBD0E8E-141D-C449-F41A-47876C30E72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50280" y="3302280"/>
                <a:ext cx="1015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A66CF9D-78FE-2AE2-4039-0163060F96F8}"/>
                  </a:ext>
                </a:extLst>
              </p14:cNvPr>
              <p14:cNvContentPartPr/>
              <p14:nvPr/>
            </p14:nvContentPartPr>
            <p14:xfrm>
              <a:off x="7753320" y="3911760"/>
              <a:ext cx="1511640" cy="129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A66CF9D-78FE-2AE2-4039-0163060F96F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37480" y="3848400"/>
                <a:ext cx="15429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1790E6A-7EB6-33ED-F523-173A64E68EE8}"/>
                  </a:ext>
                </a:extLst>
              </p14:cNvPr>
              <p14:cNvContentPartPr/>
              <p14:nvPr/>
            </p14:nvContentPartPr>
            <p14:xfrm>
              <a:off x="9448920" y="3816360"/>
              <a:ext cx="235080" cy="39420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1790E6A-7EB6-33ED-F523-173A64E68E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33080" y="3753000"/>
                <a:ext cx="2664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139C734A-34D7-22A4-86C2-9602FE42D573}"/>
                  </a:ext>
                </a:extLst>
              </p14:cNvPr>
              <p14:cNvContentPartPr/>
              <p14:nvPr/>
            </p14:nvContentPartPr>
            <p14:xfrm>
              <a:off x="9563040" y="4051440"/>
              <a:ext cx="298800" cy="2289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139C734A-34D7-22A4-86C2-9602FE42D5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47200" y="3988080"/>
                <a:ext cx="3301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DAC81A8-5F13-9E14-8905-149AFDCA86FD}"/>
                  </a:ext>
                </a:extLst>
              </p14:cNvPr>
              <p14:cNvContentPartPr/>
              <p14:nvPr/>
            </p14:nvContentPartPr>
            <p14:xfrm>
              <a:off x="9283680" y="4051440"/>
              <a:ext cx="572040" cy="1944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DAC81A8-5F13-9E14-8905-149AFDCA86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67840" y="3988080"/>
                <a:ext cx="6033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646EB0F-31BF-FF05-B56F-103104CDEB78}"/>
                  </a:ext>
                </a:extLst>
              </p14:cNvPr>
              <p14:cNvContentPartPr/>
              <p14:nvPr/>
            </p14:nvContentPartPr>
            <p14:xfrm>
              <a:off x="2044800" y="2489040"/>
              <a:ext cx="1899000" cy="8960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646EB0F-31BF-FF05-B56F-103104CDEB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28960" y="2425680"/>
                <a:ext cx="193032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DD1DD7C-07D2-6749-D10B-406490853AD6}"/>
                  </a:ext>
                </a:extLst>
              </p14:cNvPr>
              <p14:cNvContentPartPr/>
              <p14:nvPr/>
            </p14:nvContentPartPr>
            <p14:xfrm>
              <a:off x="2247840" y="2476440"/>
              <a:ext cx="1791000" cy="8895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DD1DD7C-07D2-6749-D10B-406490853A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32000" y="2413080"/>
                <a:ext cx="1822320" cy="10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1968A0A-D696-E410-EF2C-2C6EE951E3FD}"/>
                  </a:ext>
                </a:extLst>
              </p14:cNvPr>
              <p14:cNvContentPartPr/>
              <p14:nvPr/>
            </p14:nvContentPartPr>
            <p14:xfrm>
              <a:off x="2400480" y="2959200"/>
              <a:ext cx="1086120" cy="40032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1968A0A-D696-E410-EF2C-2C6EE951E3F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84640" y="2895840"/>
                <a:ext cx="11174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D7A266B-68A1-2506-04DC-BC2E683A2B9E}"/>
                  </a:ext>
                </a:extLst>
              </p14:cNvPr>
              <p14:cNvContentPartPr/>
              <p14:nvPr/>
            </p14:nvContentPartPr>
            <p14:xfrm>
              <a:off x="2857680" y="3981600"/>
              <a:ext cx="1708200" cy="118764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D7A266B-68A1-2506-04DC-BC2E683A2B9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41840" y="3918240"/>
                <a:ext cx="1739520" cy="13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AEE0A3E-C62F-C879-DD27-CEBF116D48F1}"/>
                  </a:ext>
                </a:extLst>
              </p14:cNvPr>
              <p14:cNvContentPartPr/>
              <p14:nvPr/>
            </p14:nvContentPartPr>
            <p14:xfrm>
              <a:off x="2774880" y="3962520"/>
              <a:ext cx="1765800" cy="111132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AEE0A3E-C62F-C879-DD27-CEBF116D48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59040" y="3899160"/>
                <a:ext cx="1797120" cy="12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CC226714-8485-7B44-E709-4CF917B23E38}"/>
                  </a:ext>
                </a:extLst>
              </p14:cNvPr>
              <p14:cNvContentPartPr/>
              <p14:nvPr/>
            </p14:nvContentPartPr>
            <p14:xfrm>
              <a:off x="2755800" y="5283360"/>
              <a:ext cx="483120" cy="29232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CC226714-8485-7B44-E709-4CF917B23E3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39960" y="5220000"/>
                <a:ext cx="5144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ACCE1B9A-DA65-1AFB-804E-191A8F50CA18}"/>
                  </a:ext>
                </a:extLst>
              </p14:cNvPr>
              <p14:cNvContentPartPr/>
              <p14:nvPr/>
            </p14:nvContentPartPr>
            <p14:xfrm>
              <a:off x="8356680" y="4552920"/>
              <a:ext cx="1079640" cy="7668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ACCE1B9A-DA65-1AFB-804E-191A8F50CA1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40840" y="4489560"/>
                <a:ext cx="1110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010FE24A-1BF0-783D-98B7-5A5297B9ACDD}"/>
                  </a:ext>
                </a:extLst>
              </p14:cNvPr>
              <p14:cNvContentPartPr/>
              <p14:nvPr/>
            </p14:nvContentPartPr>
            <p14:xfrm>
              <a:off x="7277040" y="2851200"/>
              <a:ext cx="2635560" cy="65448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010FE24A-1BF0-783D-98B7-5A5297B9AC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61200" y="2787840"/>
                <a:ext cx="2666880" cy="7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46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0E46F-AA38-D3A7-EDD0-BFABC267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파이썬의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DCCD80-0E53-B835-728E-4107BF99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4" y="2219325"/>
            <a:ext cx="4238625" cy="2567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43EB6C-2AE6-D8C5-5254-A6D501D58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762" y="2221088"/>
            <a:ext cx="4343400" cy="2565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C15AC-2E1A-439A-32AE-7805F3E74B84}"/>
              </a:ext>
            </a:extLst>
          </p:cNvPr>
          <p:cNvSpPr txBox="1"/>
          <p:nvPr/>
        </p:nvSpPr>
        <p:spPr>
          <a:xfrm>
            <a:off x="1471614" y="4935975"/>
            <a:ext cx="423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정적 언어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03FB4-6092-C8B2-8A47-33AB2C5F222C}"/>
              </a:ext>
            </a:extLst>
          </p:cNvPr>
          <p:cNvSpPr txBox="1"/>
          <p:nvPr/>
        </p:nvSpPr>
        <p:spPr>
          <a:xfrm>
            <a:off x="6481761" y="4935975"/>
            <a:ext cx="423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동적 언어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4CF0CCC-DDED-A283-E45F-0A804448EC6F}"/>
                  </a:ext>
                </a:extLst>
              </p14:cNvPr>
              <p14:cNvContentPartPr/>
              <p14:nvPr/>
            </p14:nvContentPartPr>
            <p14:xfrm>
              <a:off x="1282680" y="5499000"/>
              <a:ext cx="724320" cy="578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4CF0CCC-DDED-A283-E45F-0A804448EC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6840" y="5435640"/>
                <a:ext cx="75564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BC84939-9616-BC8C-AB78-EB3037CE36F2}"/>
                  </a:ext>
                </a:extLst>
              </p14:cNvPr>
              <p14:cNvContentPartPr/>
              <p14:nvPr/>
            </p14:nvContentPartPr>
            <p14:xfrm>
              <a:off x="1968480" y="5734080"/>
              <a:ext cx="933840" cy="446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BC84939-9616-BC8C-AB78-EB3037CE36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2640" y="5670720"/>
                <a:ext cx="965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51EBB35-2FE6-14B4-081D-2EFE04DE5187}"/>
                  </a:ext>
                </a:extLst>
              </p14:cNvPr>
              <p14:cNvContentPartPr/>
              <p14:nvPr/>
            </p14:nvContentPartPr>
            <p14:xfrm>
              <a:off x="2533680" y="5423040"/>
              <a:ext cx="120960" cy="6163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51EBB35-2FE6-14B4-081D-2EFE04DE51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17840" y="5359680"/>
                <a:ext cx="15228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14CB671-FD02-D166-3DDE-F9178C108D07}"/>
                  </a:ext>
                </a:extLst>
              </p14:cNvPr>
              <p14:cNvContentPartPr/>
              <p14:nvPr/>
            </p14:nvContentPartPr>
            <p14:xfrm>
              <a:off x="3124080" y="5753160"/>
              <a:ext cx="921240" cy="1144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14CB671-FD02-D166-3DDE-F9178C108D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08240" y="5689800"/>
                <a:ext cx="9525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C8715C0-33C7-CB52-E0FB-D5471163BE11}"/>
                  </a:ext>
                </a:extLst>
              </p14:cNvPr>
              <p14:cNvContentPartPr/>
              <p14:nvPr/>
            </p14:nvContentPartPr>
            <p14:xfrm>
              <a:off x="3587760" y="5403960"/>
              <a:ext cx="146520" cy="8384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C8715C0-33C7-CB52-E0FB-D5471163BE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71920" y="5340600"/>
                <a:ext cx="177840" cy="9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0EF6376-A22B-E5D9-C317-AA3927D0F9B7}"/>
                  </a:ext>
                </a:extLst>
              </p14:cNvPr>
              <p14:cNvContentPartPr/>
              <p14:nvPr/>
            </p14:nvContentPartPr>
            <p14:xfrm>
              <a:off x="2254320" y="3549600"/>
              <a:ext cx="336960" cy="320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0EF6376-A22B-E5D9-C317-AA3927D0F9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38480" y="3486240"/>
                <a:ext cx="3682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D5E5031-BF81-89E4-771C-6772CD78DB03}"/>
                  </a:ext>
                </a:extLst>
              </p14:cNvPr>
              <p14:cNvContentPartPr/>
              <p14:nvPr/>
            </p14:nvContentPartPr>
            <p14:xfrm>
              <a:off x="2260440" y="3759120"/>
              <a:ext cx="305280" cy="133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D5E5031-BF81-89E4-771C-6772CD78DB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44600" y="3695760"/>
                <a:ext cx="336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747C784-0964-62BA-5596-64761655E5A3}"/>
                  </a:ext>
                </a:extLst>
              </p14:cNvPr>
              <p14:cNvContentPartPr/>
              <p14:nvPr/>
            </p14:nvContentPartPr>
            <p14:xfrm>
              <a:off x="2914560" y="1835280"/>
              <a:ext cx="336960" cy="43848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747C784-0964-62BA-5596-64761655E5A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8720" y="1771920"/>
                <a:ext cx="368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A0AC69-7935-23D0-D92E-3A4C58A74F60}"/>
                  </a:ext>
                </a:extLst>
              </p14:cNvPr>
              <p14:cNvContentPartPr/>
              <p14:nvPr/>
            </p14:nvContentPartPr>
            <p14:xfrm>
              <a:off x="3651120" y="1968480"/>
              <a:ext cx="254520" cy="108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A0AC69-7935-23D0-D92E-3A4C58A74F6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35280" y="1905120"/>
                <a:ext cx="2858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34A5584-9304-F892-59BF-46578C977D2E}"/>
                  </a:ext>
                </a:extLst>
              </p14:cNvPr>
              <p14:cNvContentPartPr/>
              <p14:nvPr/>
            </p14:nvContentPartPr>
            <p14:xfrm>
              <a:off x="3822840" y="1911240"/>
              <a:ext cx="349560" cy="3434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34A5584-9304-F892-59BF-46578C977D2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07000" y="1847880"/>
                <a:ext cx="3808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F846EA01-F8D1-34D0-B483-404FD8F299C9}"/>
                  </a:ext>
                </a:extLst>
              </p14:cNvPr>
              <p14:cNvContentPartPr/>
              <p14:nvPr/>
            </p14:nvContentPartPr>
            <p14:xfrm>
              <a:off x="4165560" y="1873080"/>
              <a:ext cx="343440" cy="2671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F846EA01-F8D1-34D0-B483-404FD8F299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49720" y="1809720"/>
                <a:ext cx="3747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C5F719F-C671-5098-5C7C-E7CE4F78C4F0}"/>
                  </a:ext>
                </a:extLst>
              </p14:cNvPr>
              <p14:cNvContentPartPr/>
              <p14:nvPr/>
            </p14:nvContentPartPr>
            <p14:xfrm>
              <a:off x="1352520" y="2228760"/>
              <a:ext cx="4401000" cy="28008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C5F719F-C671-5098-5C7C-E7CE4F78C4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36680" y="2165400"/>
                <a:ext cx="4432320" cy="29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DEA1A06-9B20-EE3B-BCB1-7672C3E0AC5A}"/>
                  </a:ext>
                </a:extLst>
              </p14:cNvPr>
              <p14:cNvContentPartPr/>
              <p14:nvPr/>
            </p14:nvContentPartPr>
            <p14:xfrm>
              <a:off x="1384200" y="2197080"/>
              <a:ext cx="4483440" cy="255960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DEA1A06-9B20-EE3B-BCB1-7672C3E0AC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68360" y="2133720"/>
                <a:ext cx="4514760" cy="26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8A27A25-A98B-CBA6-CAD4-0EDCFCBA889F}"/>
                  </a:ext>
                </a:extLst>
              </p14:cNvPr>
              <p14:cNvContentPartPr/>
              <p14:nvPr/>
            </p14:nvContentPartPr>
            <p14:xfrm>
              <a:off x="6045120" y="2057400"/>
              <a:ext cx="5785200" cy="32961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8A27A25-A98B-CBA6-CAD4-0EDCFCBA889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29280" y="1994040"/>
                <a:ext cx="5816520" cy="34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103C645-C081-E4C9-94CB-E992077F0D24}"/>
                  </a:ext>
                </a:extLst>
              </p14:cNvPr>
              <p14:cNvContentPartPr/>
              <p14:nvPr/>
            </p14:nvContentPartPr>
            <p14:xfrm>
              <a:off x="6483240" y="4756320"/>
              <a:ext cx="635400" cy="5972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103C645-C081-E4C9-94CB-E992077F0D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67400" y="4692960"/>
                <a:ext cx="666720" cy="7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5211-C5B1-D9D1-393B-37A750B8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자료형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698BA5-C0F9-0490-529C-BC150394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2038350"/>
            <a:ext cx="4521233" cy="329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B1D174-DC65-17C1-AE46-381ED816D0EE}"/>
              </a:ext>
            </a:extLst>
          </p:cNvPr>
          <p:cNvSpPr txBox="1"/>
          <p:nvPr/>
        </p:nvSpPr>
        <p:spPr>
          <a:xfrm>
            <a:off x="6440139" y="2038350"/>
            <a:ext cx="3838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python 3.6 </a:t>
            </a:r>
            <a:r>
              <a:rPr lang="ko-KR" altLang="en-US"/>
              <a:t>부터는 자료형 지정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8D039B-19F3-53CA-AD83-C4F23B74A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139" y="2708672"/>
            <a:ext cx="4448175" cy="21499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208432B-BBAE-2ABE-C425-EAC1799D26D5}"/>
                  </a:ext>
                </a:extLst>
              </p14:cNvPr>
              <p14:cNvContentPartPr/>
              <p14:nvPr/>
            </p14:nvContentPartPr>
            <p14:xfrm>
              <a:off x="6997680" y="609480"/>
              <a:ext cx="825840" cy="997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208432B-BBAE-2ABE-C425-EAC1799D26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81840" y="546120"/>
                <a:ext cx="857160" cy="11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283DCBD-A7A4-9A14-265D-EB66B9B7AE0D}"/>
                  </a:ext>
                </a:extLst>
              </p14:cNvPr>
              <p14:cNvContentPartPr/>
              <p14:nvPr/>
            </p14:nvContentPartPr>
            <p14:xfrm>
              <a:off x="8261280" y="260280"/>
              <a:ext cx="578160" cy="4892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283DCBD-A7A4-9A14-265D-EB66B9B7AE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45440" y="196920"/>
                <a:ext cx="60948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31EF43F-C48E-D289-C0A0-91AA677DED18}"/>
                  </a:ext>
                </a:extLst>
              </p14:cNvPr>
              <p14:cNvContentPartPr/>
              <p14:nvPr/>
            </p14:nvContentPartPr>
            <p14:xfrm>
              <a:off x="9061560" y="635040"/>
              <a:ext cx="216000" cy="1717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31EF43F-C48E-D289-C0A0-91AA677DED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45720" y="571680"/>
                <a:ext cx="2473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5627D30-CE37-5016-280B-9A808ABDA8F2}"/>
                  </a:ext>
                </a:extLst>
              </p14:cNvPr>
              <p14:cNvContentPartPr/>
              <p14:nvPr/>
            </p14:nvContentPartPr>
            <p14:xfrm>
              <a:off x="9435960" y="171360"/>
              <a:ext cx="476640" cy="6480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5627D30-CE37-5016-280B-9A808ABDA8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20120" y="108000"/>
                <a:ext cx="50796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5BAA130-CBBA-6000-2A02-7AA0FC9B38FE}"/>
                  </a:ext>
                </a:extLst>
              </p14:cNvPr>
              <p14:cNvContentPartPr/>
              <p14:nvPr/>
            </p14:nvContentPartPr>
            <p14:xfrm>
              <a:off x="8229600" y="1143000"/>
              <a:ext cx="381240" cy="6228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5BAA130-CBBA-6000-2A02-7AA0FC9B38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13760" y="1079640"/>
                <a:ext cx="41256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4109118-B98F-2C20-D7D3-1AE0C231F24A}"/>
                  </a:ext>
                </a:extLst>
              </p14:cNvPr>
              <p14:cNvContentPartPr/>
              <p14:nvPr/>
            </p14:nvContentPartPr>
            <p14:xfrm>
              <a:off x="8813880" y="1765440"/>
              <a:ext cx="63720" cy="702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4109118-B98F-2C20-D7D3-1AE0C231F2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98040" y="1702080"/>
                <a:ext cx="950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C6418AF-73D1-130C-CDEE-9B4937684887}"/>
                  </a:ext>
                </a:extLst>
              </p14:cNvPr>
              <p14:cNvContentPartPr/>
              <p14:nvPr/>
            </p14:nvContentPartPr>
            <p14:xfrm>
              <a:off x="9226440" y="1219320"/>
              <a:ext cx="324360" cy="5209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C6418AF-73D1-130C-CDEE-9B49376848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10600" y="1155960"/>
                <a:ext cx="35568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4850A83-1943-ED40-259A-D0743A7BF4F4}"/>
                  </a:ext>
                </a:extLst>
              </p14:cNvPr>
              <p14:cNvContentPartPr/>
              <p14:nvPr/>
            </p14:nvContentPartPr>
            <p14:xfrm>
              <a:off x="10090080" y="1098720"/>
              <a:ext cx="356040" cy="5335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4850A83-1943-ED40-259A-D0743A7BF4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74240" y="1035360"/>
                <a:ext cx="38736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1FE1A84-C3AE-5166-5CE5-13730476BAB9}"/>
                  </a:ext>
                </a:extLst>
              </p14:cNvPr>
              <p14:cNvContentPartPr/>
              <p14:nvPr/>
            </p14:nvContentPartPr>
            <p14:xfrm>
              <a:off x="10077480" y="1085760"/>
              <a:ext cx="667080" cy="50220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1FE1A84-C3AE-5166-5CE5-13730476BAB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61640" y="1022400"/>
                <a:ext cx="69840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A243AE3-AA77-EC3C-C263-A34A861C2A58}"/>
                  </a:ext>
                </a:extLst>
              </p14:cNvPr>
              <p14:cNvContentPartPr/>
              <p14:nvPr/>
            </p14:nvContentPartPr>
            <p14:xfrm>
              <a:off x="10179000" y="463680"/>
              <a:ext cx="356040" cy="50832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A243AE3-AA77-EC3C-C263-A34A861C2A5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63160" y="400320"/>
                <a:ext cx="38736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9B5A80-76AC-4F63-47EC-D1CD947F66DF}"/>
                  </a:ext>
                </a:extLst>
              </p14:cNvPr>
              <p14:cNvContentPartPr/>
              <p14:nvPr/>
            </p14:nvContentPartPr>
            <p14:xfrm>
              <a:off x="9848880" y="266760"/>
              <a:ext cx="1028880" cy="36864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9B5A80-76AC-4F63-47EC-D1CD947F66D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33040" y="203400"/>
                <a:ext cx="10602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6DD5F1A-C857-17D7-8AE9-EEC0191C3508}"/>
                  </a:ext>
                </a:extLst>
              </p14:cNvPr>
              <p14:cNvContentPartPr/>
              <p14:nvPr/>
            </p14:nvContentPartPr>
            <p14:xfrm>
              <a:off x="6496200" y="2457360"/>
              <a:ext cx="3721320" cy="108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6DD5F1A-C857-17D7-8AE9-EEC0191C35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80360" y="2394000"/>
                <a:ext cx="37526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A236CEE-BBB9-04B4-A9D7-EE9FDD73616A}"/>
                  </a:ext>
                </a:extLst>
              </p14:cNvPr>
              <p14:cNvContentPartPr/>
              <p14:nvPr/>
            </p14:nvContentPartPr>
            <p14:xfrm>
              <a:off x="6356520" y="1917720"/>
              <a:ext cx="70200" cy="6987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A236CEE-BBB9-04B4-A9D7-EE9FDD73616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40680" y="1854360"/>
                <a:ext cx="10152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559AFE7-2A8F-0C4E-5AA2-ECAEBABF8EA3}"/>
                  </a:ext>
                </a:extLst>
              </p14:cNvPr>
              <p14:cNvContentPartPr/>
              <p14:nvPr/>
            </p14:nvContentPartPr>
            <p14:xfrm>
              <a:off x="6388200" y="2044800"/>
              <a:ext cx="3740400" cy="4384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559AFE7-2A8F-0C4E-5AA2-ECAEBABF8EA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72360" y="1981440"/>
                <a:ext cx="377172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74FA6D2-8504-CBB0-C79E-FF5EAAB03D8E}"/>
                  </a:ext>
                </a:extLst>
              </p14:cNvPr>
              <p14:cNvContentPartPr/>
              <p14:nvPr/>
            </p14:nvContentPartPr>
            <p14:xfrm>
              <a:off x="1593720" y="4851360"/>
              <a:ext cx="1029240" cy="320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74FA6D2-8504-CBB0-C79E-FF5EAAB03D8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77880" y="4788000"/>
                <a:ext cx="10605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E98CDDCC-881F-7E2E-A61D-A13539E056F4}"/>
                  </a:ext>
                </a:extLst>
              </p14:cNvPr>
              <p14:cNvContentPartPr/>
              <p14:nvPr/>
            </p14:nvContentPartPr>
            <p14:xfrm>
              <a:off x="1574640" y="5067360"/>
              <a:ext cx="1118160" cy="194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E98CDDCC-881F-7E2E-A61D-A13539E056F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58800" y="5004000"/>
                <a:ext cx="11494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C3C8D85-6CDE-D9AB-2B20-7A73C4D651FF}"/>
                  </a:ext>
                </a:extLst>
              </p14:cNvPr>
              <p14:cNvContentPartPr/>
              <p14:nvPr/>
            </p14:nvContentPartPr>
            <p14:xfrm>
              <a:off x="1612800" y="5200560"/>
              <a:ext cx="984600" cy="892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C3C8D85-6CDE-D9AB-2B20-7A73C4D651F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96960" y="5137200"/>
                <a:ext cx="1015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946AE3C-8508-43C0-FB7B-71596777AD38}"/>
                  </a:ext>
                </a:extLst>
              </p14:cNvPr>
              <p14:cNvContentPartPr/>
              <p14:nvPr/>
            </p14:nvContentPartPr>
            <p14:xfrm>
              <a:off x="6089760" y="4991040"/>
              <a:ext cx="89280" cy="13392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946AE3C-8508-43C0-FB7B-71596777AD3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73920" y="4927680"/>
                <a:ext cx="1206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F521564-CEE5-9169-B21B-17A550E56379}"/>
                  </a:ext>
                </a:extLst>
              </p14:cNvPr>
              <p14:cNvContentPartPr/>
              <p14:nvPr/>
            </p14:nvContentPartPr>
            <p14:xfrm>
              <a:off x="6102360" y="5391000"/>
              <a:ext cx="32040" cy="2102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F521564-CEE5-9169-B21B-17A550E5637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86520" y="5327640"/>
                <a:ext cx="63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A57B9BFA-2192-8ED5-7C73-E9BD704E75B6}"/>
                  </a:ext>
                </a:extLst>
              </p14:cNvPr>
              <p14:cNvContentPartPr/>
              <p14:nvPr/>
            </p14:nvContentPartPr>
            <p14:xfrm>
              <a:off x="6318360" y="5353200"/>
              <a:ext cx="190800" cy="18432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A57B9BFA-2192-8ED5-7C73-E9BD704E75B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02520" y="5289840"/>
                <a:ext cx="2221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8EF14A1C-F8C9-88B5-3566-A3B508F88F26}"/>
                  </a:ext>
                </a:extLst>
              </p14:cNvPr>
              <p14:cNvContentPartPr/>
              <p14:nvPr/>
            </p14:nvContentPartPr>
            <p14:xfrm>
              <a:off x="6648480" y="5429160"/>
              <a:ext cx="6840" cy="27360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8EF14A1C-F8C9-88B5-3566-A3B508F88F2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32640" y="5365800"/>
                <a:ext cx="381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39469BDC-C08A-B513-E7E9-4ACA5A33E8B2}"/>
                  </a:ext>
                </a:extLst>
              </p14:cNvPr>
              <p14:cNvContentPartPr/>
              <p14:nvPr/>
            </p14:nvContentPartPr>
            <p14:xfrm>
              <a:off x="6718320" y="5371920"/>
              <a:ext cx="209880" cy="17820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39469BDC-C08A-B513-E7E9-4ACA5A33E8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02480" y="5308560"/>
                <a:ext cx="2412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8683F26-7F27-D609-5FB1-02381D6A17A4}"/>
                  </a:ext>
                </a:extLst>
              </p14:cNvPr>
              <p14:cNvContentPartPr/>
              <p14:nvPr/>
            </p14:nvContentPartPr>
            <p14:xfrm>
              <a:off x="7074000" y="5187960"/>
              <a:ext cx="412920" cy="40032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8683F26-7F27-D609-5FB1-02381D6A17A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58160" y="5124600"/>
                <a:ext cx="4442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E75402F-C9CA-B6D2-CC09-B22EE366E376}"/>
                  </a:ext>
                </a:extLst>
              </p14:cNvPr>
              <p14:cNvContentPartPr/>
              <p14:nvPr/>
            </p14:nvContentPartPr>
            <p14:xfrm>
              <a:off x="7518240" y="5289480"/>
              <a:ext cx="298800" cy="10188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E75402F-C9CA-B6D2-CC09-B22EE366E37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02400" y="5226120"/>
                <a:ext cx="3301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51637A7-458D-2F58-E0B4-FE8582F6A1BE}"/>
                  </a:ext>
                </a:extLst>
              </p14:cNvPr>
              <p14:cNvContentPartPr/>
              <p14:nvPr/>
            </p14:nvContentPartPr>
            <p14:xfrm>
              <a:off x="7721640" y="5251320"/>
              <a:ext cx="317880" cy="27972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51637A7-458D-2F58-E0B4-FE8582F6A1B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705800" y="5187960"/>
                <a:ext cx="3492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F63E3C9-5675-A842-6ECA-76F4EC61066F}"/>
                  </a:ext>
                </a:extLst>
              </p14:cNvPr>
              <p14:cNvContentPartPr/>
              <p14:nvPr/>
            </p14:nvContentPartPr>
            <p14:xfrm>
              <a:off x="8604360" y="4946760"/>
              <a:ext cx="552600" cy="74304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F63E3C9-5675-A842-6ECA-76F4EC61066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588520" y="4883400"/>
                <a:ext cx="58392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0C527BC5-189F-F5DB-A295-3EE401BE41BF}"/>
                  </a:ext>
                </a:extLst>
              </p14:cNvPr>
              <p14:cNvContentPartPr/>
              <p14:nvPr/>
            </p14:nvContentPartPr>
            <p14:xfrm>
              <a:off x="8470800" y="4927680"/>
              <a:ext cx="680040" cy="73692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0C527BC5-189F-F5DB-A295-3EE401BE41B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454960" y="4864320"/>
                <a:ext cx="71136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9121D995-1D31-2ECC-E885-DB93FFA38940}"/>
                  </a:ext>
                </a:extLst>
              </p14:cNvPr>
              <p14:cNvContentPartPr/>
              <p14:nvPr/>
            </p14:nvContentPartPr>
            <p14:xfrm>
              <a:off x="9474120" y="5079960"/>
              <a:ext cx="768960" cy="22248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9121D995-1D31-2ECC-E885-DB93FFA3894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458280" y="5016600"/>
                <a:ext cx="8002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854DF37E-DD6D-14AB-5DAA-C63C206EC164}"/>
                  </a:ext>
                </a:extLst>
              </p14:cNvPr>
              <p14:cNvContentPartPr/>
              <p14:nvPr/>
            </p14:nvContentPartPr>
            <p14:xfrm>
              <a:off x="9753480" y="4927680"/>
              <a:ext cx="616320" cy="74952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854DF37E-DD6D-14AB-5DAA-C63C206EC16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737640" y="4864320"/>
                <a:ext cx="64764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B1F4FC27-50C1-528D-C2E3-BAD351697358}"/>
                  </a:ext>
                </a:extLst>
              </p14:cNvPr>
              <p14:cNvContentPartPr/>
              <p14:nvPr/>
            </p14:nvContentPartPr>
            <p14:xfrm>
              <a:off x="10388520" y="5029200"/>
              <a:ext cx="406800" cy="5781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B1F4FC27-50C1-528D-C2E3-BAD35169735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372680" y="4965840"/>
                <a:ext cx="43812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D240F59A-B6AA-5B92-70B7-1990D4CD70DA}"/>
                  </a:ext>
                </a:extLst>
              </p14:cNvPr>
              <p14:cNvContentPartPr/>
              <p14:nvPr/>
            </p14:nvContentPartPr>
            <p14:xfrm>
              <a:off x="8610480" y="5950080"/>
              <a:ext cx="3048480" cy="2541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D240F59A-B6AA-5B92-70B7-1990D4CD70D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594640" y="5886720"/>
                <a:ext cx="30798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DDC11276-3EF9-2DB5-4B62-EC93701C4DC3}"/>
                  </a:ext>
                </a:extLst>
              </p14:cNvPr>
              <p14:cNvContentPartPr/>
              <p14:nvPr/>
            </p14:nvContentPartPr>
            <p14:xfrm>
              <a:off x="7886880" y="3282840"/>
              <a:ext cx="406440" cy="1944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DDC11276-3EF9-2DB5-4B62-EC93701C4DC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871040" y="3219480"/>
                <a:ext cx="437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BD8FDD-4163-1622-B44E-0BDD67C9A82D}"/>
                  </a:ext>
                </a:extLst>
              </p14:cNvPr>
              <p14:cNvContentPartPr/>
              <p14:nvPr/>
            </p14:nvContentPartPr>
            <p14:xfrm>
              <a:off x="7893000" y="3314880"/>
              <a:ext cx="432360" cy="4464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BD8FDD-4163-1622-B44E-0BDD67C9A82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877160" y="3251520"/>
                <a:ext cx="4636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403419E3-08D3-E454-AAA3-C0F57711CC50}"/>
                  </a:ext>
                </a:extLst>
              </p14:cNvPr>
              <p14:cNvContentPartPr/>
              <p14:nvPr/>
            </p14:nvContentPartPr>
            <p14:xfrm>
              <a:off x="7956720" y="3244680"/>
              <a:ext cx="298800" cy="684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403419E3-08D3-E454-AAA3-C0F57711CC5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940880" y="3181320"/>
                <a:ext cx="330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1C5EDBDA-8F7F-F58E-4370-490E80BDB01F}"/>
                  </a:ext>
                </a:extLst>
              </p14:cNvPr>
              <p14:cNvContentPartPr/>
              <p14:nvPr/>
            </p14:nvContentPartPr>
            <p14:xfrm>
              <a:off x="7264440" y="4038480"/>
              <a:ext cx="298800" cy="2592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1C5EDBDA-8F7F-F58E-4370-490E80BDB01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248600" y="3975120"/>
                <a:ext cx="330120" cy="1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41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5211-C5B1-D9D1-393B-37A750B8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자료형 선언 </a:t>
            </a:r>
            <a:r>
              <a:rPr lang="en-US" altLang="ko-KR"/>
              <a:t>- </a:t>
            </a:r>
            <a:r>
              <a:rPr lang="ko-KR" altLang="en-US"/>
              <a:t>문제점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FCF27-50D4-6F2A-2C61-51A205C9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4410075"/>
            <a:ext cx="4886325" cy="12539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E38EFD-CD47-C5C7-1F3A-DB7FC0A7B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75" y="1994534"/>
            <a:ext cx="8534400" cy="22963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E4387E-890B-F2F1-1DC5-19E2FD25A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4410075"/>
            <a:ext cx="4978354" cy="12539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21B504-8733-3445-F9D1-2523553A41F1}"/>
              </a:ext>
            </a:extLst>
          </p:cNvPr>
          <p:cNvSpPr txBox="1"/>
          <p:nvPr/>
        </p:nvSpPr>
        <p:spPr>
          <a:xfrm>
            <a:off x="1209675" y="5773690"/>
            <a:ext cx="10182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</a:rPr>
              <a:t>자료형이 서로 다를 경우</a:t>
            </a:r>
            <a:r>
              <a:rPr lang="en-US" altLang="ko-KR" sz="2400">
                <a:solidFill>
                  <a:srgbClr val="FF0000"/>
                </a:solidFill>
              </a:rPr>
              <a:t>, operation(</a:t>
            </a:r>
            <a:r>
              <a:rPr lang="ko-KR" altLang="en-US" sz="2400">
                <a:solidFill>
                  <a:srgbClr val="FF0000"/>
                </a:solidFill>
              </a:rPr>
              <a:t>연산자</a:t>
            </a:r>
            <a:r>
              <a:rPr lang="en-US" altLang="ko-KR" sz="2400">
                <a:solidFill>
                  <a:srgbClr val="FF0000"/>
                </a:solidFill>
              </a:rPr>
              <a:t>)</a:t>
            </a:r>
            <a:r>
              <a:rPr lang="ko-KR" altLang="en-US" sz="2400">
                <a:solidFill>
                  <a:srgbClr val="FF0000"/>
                </a:solidFill>
              </a:rPr>
              <a:t>가 먹히지 않는다</a:t>
            </a:r>
            <a:r>
              <a:rPr lang="en-US" altLang="ko-KR" sz="2400">
                <a:solidFill>
                  <a:srgbClr val="FF0000"/>
                </a:solidFill>
              </a:rPr>
              <a:t>.</a:t>
            </a:r>
            <a:endParaRPr lang="ko-KR" alt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C9ED1BA8-C5AB-44B6-1478-A1724E43ACA2}"/>
                  </a:ext>
                </a:extLst>
              </p14:cNvPr>
              <p14:cNvContentPartPr/>
              <p14:nvPr/>
            </p14:nvContentPartPr>
            <p14:xfrm>
              <a:off x="5499000" y="2286000"/>
              <a:ext cx="654480" cy="4320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C9ED1BA8-C5AB-44B6-1478-A1724E43AC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3160" y="2222640"/>
                <a:ext cx="68580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9828D59-62F6-BC6E-A252-90392A0E9BA0}"/>
                  </a:ext>
                </a:extLst>
              </p14:cNvPr>
              <p14:cNvContentPartPr/>
              <p14:nvPr/>
            </p14:nvContentPartPr>
            <p14:xfrm>
              <a:off x="5715000" y="2298600"/>
              <a:ext cx="178200" cy="10166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9828D59-62F6-BC6E-A252-90392A0E9B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99160" y="2235240"/>
                <a:ext cx="20952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A230DA4-761E-95A1-88CB-FFAE23A66007}"/>
                  </a:ext>
                </a:extLst>
              </p14:cNvPr>
              <p14:cNvContentPartPr/>
              <p14:nvPr/>
            </p14:nvContentPartPr>
            <p14:xfrm>
              <a:off x="10090080" y="1974960"/>
              <a:ext cx="724320" cy="406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A230DA4-761E-95A1-88CB-FFAE23A660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74240" y="1911600"/>
                <a:ext cx="75564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3E7D11C-DB49-3C8C-4BF1-8A3F8E6B5D63}"/>
                  </a:ext>
                </a:extLst>
              </p14:cNvPr>
              <p14:cNvContentPartPr/>
              <p14:nvPr/>
            </p14:nvContentPartPr>
            <p14:xfrm>
              <a:off x="10496520" y="1974960"/>
              <a:ext cx="127440" cy="8701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3E7D11C-DB49-3C8C-4BF1-8A3F8E6B5D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80680" y="1911600"/>
                <a:ext cx="15876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4911E65-41E7-CCBC-470E-DFA2E8E15D4A}"/>
                  </a:ext>
                </a:extLst>
              </p14:cNvPr>
              <p14:cNvContentPartPr/>
              <p14:nvPr/>
            </p14:nvContentPartPr>
            <p14:xfrm>
              <a:off x="1835280" y="4788000"/>
              <a:ext cx="343080" cy="255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4911E65-41E7-CCBC-470E-DFA2E8E15D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9440" y="4724640"/>
                <a:ext cx="3744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C5DB2F2-5EC1-52D8-2048-7A087E8380C8}"/>
                  </a:ext>
                </a:extLst>
              </p14:cNvPr>
              <p14:cNvContentPartPr/>
              <p14:nvPr/>
            </p14:nvContentPartPr>
            <p14:xfrm>
              <a:off x="2095560" y="2717640"/>
              <a:ext cx="559080" cy="133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C5DB2F2-5EC1-52D8-2048-7A087E8380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9720" y="2654280"/>
                <a:ext cx="590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C0375F0-9196-78BB-AD6F-8AA5100DE60E}"/>
                  </a:ext>
                </a:extLst>
              </p14:cNvPr>
              <p14:cNvContentPartPr/>
              <p14:nvPr/>
            </p14:nvContentPartPr>
            <p14:xfrm>
              <a:off x="495360" y="2495520"/>
              <a:ext cx="95400" cy="1148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C0375F0-9196-78BB-AD6F-8AA5100DE6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9520" y="2432160"/>
                <a:ext cx="1267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C9E2F78-1B8C-BBE0-357B-B8974821D227}"/>
                  </a:ext>
                </a:extLst>
              </p14:cNvPr>
              <p14:cNvContentPartPr/>
              <p14:nvPr/>
            </p14:nvContentPartPr>
            <p14:xfrm>
              <a:off x="533520" y="2762280"/>
              <a:ext cx="51120" cy="3495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C9E2F78-1B8C-BBE0-357B-B8974821D2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7680" y="2698920"/>
                <a:ext cx="824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7360288-CF20-00F5-96DB-C53A77E89B1C}"/>
                  </a:ext>
                </a:extLst>
              </p14:cNvPr>
              <p14:cNvContentPartPr/>
              <p14:nvPr/>
            </p14:nvContentPartPr>
            <p14:xfrm>
              <a:off x="692280" y="2660760"/>
              <a:ext cx="304920" cy="27324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7360288-CF20-00F5-96DB-C53A77E89B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6440" y="2597400"/>
                <a:ext cx="3362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750F97D-8B5C-DF01-26CF-16F0F6066866}"/>
                  </a:ext>
                </a:extLst>
              </p14:cNvPr>
              <p14:cNvContentPartPr/>
              <p14:nvPr/>
            </p14:nvContentPartPr>
            <p14:xfrm>
              <a:off x="311040" y="3403440"/>
              <a:ext cx="83160" cy="37512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750F97D-8B5C-DF01-26CF-16F0F60668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5200" y="3340080"/>
                <a:ext cx="1144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0F05D644-30A9-E089-FE1D-96537D1BF02F}"/>
                  </a:ext>
                </a:extLst>
              </p14:cNvPr>
              <p14:cNvContentPartPr/>
              <p14:nvPr/>
            </p14:nvContentPartPr>
            <p14:xfrm>
              <a:off x="361800" y="3390840"/>
              <a:ext cx="172080" cy="14652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0F05D644-30A9-E089-FE1D-96537D1BF0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5960" y="3327480"/>
                <a:ext cx="2034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B2D1E24-C9A7-371A-6000-56A033DF02A5}"/>
                  </a:ext>
                </a:extLst>
              </p14:cNvPr>
              <p14:cNvContentPartPr/>
              <p14:nvPr/>
            </p14:nvContentPartPr>
            <p14:xfrm>
              <a:off x="577800" y="3403440"/>
              <a:ext cx="241560" cy="3052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B2D1E24-C9A7-371A-6000-56A033DF02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1960" y="3340080"/>
                <a:ext cx="2728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BAE922D-6823-2D16-F83D-891909E63B5D}"/>
                  </a:ext>
                </a:extLst>
              </p14:cNvPr>
              <p14:cNvContentPartPr/>
              <p14:nvPr/>
            </p14:nvContentPartPr>
            <p14:xfrm>
              <a:off x="799920" y="3409920"/>
              <a:ext cx="394200" cy="892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BAE922D-6823-2D16-F83D-891909E63B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4080" y="3346560"/>
                <a:ext cx="42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005A6A55-8E10-DE8B-10C9-98CE80578569}"/>
                  </a:ext>
                </a:extLst>
              </p14:cNvPr>
              <p14:cNvContentPartPr/>
              <p14:nvPr/>
            </p14:nvContentPartPr>
            <p14:xfrm>
              <a:off x="1060560" y="3219480"/>
              <a:ext cx="330480" cy="6163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005A6A55-8E10-DE8B-10C9-98CE805785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4720" y="3156120"/>
                <a:ext cx="36180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EF685744-5AB0-172E-0F81-A056BEED9D71}"/>
                  </a:ext>
                </a:extLst>
              </p14:cNvPr>
              <p14:cNvContentPartPr/>
              <p14:nvPr/>
            </p14:nvContentPartPr>
            <p14:xfrm>
              <a:off x="3168720" y="260280"/>
              <a:ext cx="717840" cy="27360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EF685744-5AB0-172E-0F81-A056BEED9D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52880" y="196920"/>
                <a:ext cx="7491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E5EE80F4-A437-2DCE-EB63-6362AD2A115B}"/>
                  </a:ext>
                </a:extLst>
              </p14:cNvPr>
              <p14:cNvContentPartPr/>
              <p14:nvPr/>
            </p14:nvContentPartPr>
            <p14:xfrm>
              <a:off x="3498840" y="266760"/>
              <a:ext cx="241560" cy="67968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E5EE80F4-A437-2DCE-EB63-6362AD2A11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83000" y="203400"/>
                <a:ext cx="27288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27AADA3-EC26-EBAE-42E0-F45BB6BFED0F}"/>
                  </a:ext>
                </a:extLst>
              </p14:cNvPr>
              <p14:cNvContentPartPr/>
              <p14:nvPr/>
            </p14:nvContentPartPr>
            <p14:xfrm>
              <a:off x="4197240" y="590400"/>
              <a:ext cx="597240" cy="3240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27AADA3-EC26-EBAE-42E0-F45BB6BFED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81400" y="527040"/>
                <a:ext cx="6285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AC4EBFB-3BB8-F62E-A1BB-66C23A1BC01A}"/>
                  </a:ext>
                </a:extLst>
              </p14:cNvPr>
              <p14:cNvContentPartPr/>
              <p14:nvPr/>
            </p14:nvContentPartPr>
            <p14:xfrm>
              <a:off x="4565520" y="368280"/>
              <a:ext cx="108360" cy="5022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AC4EBFB-3BB8-F62E-A1BB-66C23A1BC0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49680" y="304920"/>
                <a:ext cx="13968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F6F41A2-CF98-BB7E-CB92-D457E898B814}"/>
                  </a:ext>
                </a:extLst>
              </p14:cNvPr>
              <p14:cNvContentPartPr/>
              <p14:nvPr/>
            </p14:nvContentPartPr>
            <p14:xfrm>
              <a:off x="5029200" y="317520"/>
              <a:ext cx="324360" cy="5655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F6F41A2-CF98-BB7E-CB92-D457E898B8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13360" y="254160"/>
                <a:ext cx="35568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A726291-866E-C6A3-33A0-0A7D6FEC0E99}"/>
                  </a:ext>
                </a:extLst>
              </p14:cNvPr>
              <p14:cNvContentPartPr/>
              <p14:nvPr/>
            </p14:nvContentPartPr>
            <p14:xfrm>
              <a:off x="5079960" y="368280"/>
              <a:ext cx="698760" cy="129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A726291-866E-C6A3-33A0-0A7D6FEC0E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64120" y="304920"/>
                <a:ext cx="730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13739F5-BB5B-6B5F-3E9F-0E99610D8899}"/>
                  </a:ext>
                </a:extLst>
              </p14:cNvPr>
              <p14:cNvContentPartPr/>
              <p14:nvPr/>
            </p14:nvContentPartPr>
            <p14:xfrm>
              <a:off x="2387520" y="552600"/>
              <a:ext cx="368640" cy="5724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13739F5-BB5B-6B5F-3E9F-0E99610D88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71680" y="489240"/>
                <a:ext cx="399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1EB5958-8CAD-E4CF-1245-BDE93FA41F48}"/>
                  </a:ext>
                </a:extLst>
              </p14:cNvPr>
              <p14:cNvContentPartPr/>
              <p14:nvPr/>
            </p14:nvContentPartPr>
            <p14:xfrm>
              <a:off x="2457360" y="743040"/>
              <a:ext cx="394200" cy="3852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1EB5958-8CAD-E4CF-1245-BDE93FA41F4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41520" y="679680"/>
                <a:ext cx="4255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90CDF51-1A3E-357C-326E-D5CC42F10199}"/>
                  </a:ext>
                </a:extLst>
              </p14:cNvPr>
              <p14:cNvContentPartPr/>
              <p14:nvPr/>
            </p14:nvContentPartPr>
            <p14:xfrm>
              <a:off x="1727280" y="272880"/>
              <a:ext cx="654480" cy="57204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90CDF51-1A3E-357C-326E-D5CC42F101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11440" y="209520"/>
                <a:ext cx="68580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35E9270-DB4E-CB86-E585-961C7E9AC905}"/>
                  </a:ext>
                </a:extLst>
              </p14:cNvPr>
              <p14:cNvContentPartPr/>
              <p14:nvPr/>
            </p14:nvContentPartPr>
            <p14:xfrm>
              <a:off x="5048280" y="1028880"/>
              <a:ext cx="114480" cy="4892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35E9270-DB4E-CB86-E585-961C7E9AC90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32440" y="965520"/>
                <a:ext cx="1458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2FBE5D32-A7F0-3B53-D0C8-72CBA7730455}"/>
                  </a:ext>
                </a:extLst>
              </p14:cNvPr>
              <p14:cNvContentPartPr/>
              <p14:nvPr/>
            </p14:nvContentPartPr>
            <p14:xfrm>
              <a:off x="5295960" y="1066680"/>
              <a:ext cx="6480" cy="4575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2FBE5D32-A7F0-3B53-D0C8-72CBA77304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80120" y="1003320"/>
                <a:ext cx="378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38D3F43-9064-3B46-4D37-3325950A20AC}"/>
                  </a:ext>
                </a:extLst>
              </p14:cNvPr>
              <p14:cNvContentPartPr/>
              <p14:nvPr/>
            </p14:nvContentPartPr>
            <p14:xfrm>
              <a:off x="5010120" y="1638360"/>
              <a:ext cx="381240" cy="52740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38D3F43-9064-3B46-4D37-3325950A20A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94280" y="1575000"/>
                <a:ext cx="41256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D45CF361-22EF-A6DB-C804-5EA94ABDE584}"/>
                  </a:ext>
                </a:extLst>
              </p14:cNvPr>
              <p14:cNvContentPartPr/>
              <p14:nvPr/>
            </p14:nvContentPartPr>
            <p14:xfrm>
              <a:off x="6108840" y="514440"/>
              <a:ext cx="508320" cy="6372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D45CF361-22EF-A6DB-C804-5EA94ABDE58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93000" y="451080"/>
                <a:ext cx="5396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8E677CBF-CDDD-7226-CE08-C4ED9C9CFDB0}"/>
                  </a:ext>
                </a:extLst>
              </p14:cNvPr>
              <p14:cNvContentPartPr/>
              <p14:nvPr/>
            </p14:nvContentPartPr>
            <p14:xfrm>
              <a:off x="6178680" y="825480"/>
              <a:ext cx="686160" cy="684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8E677CBF-CDDD-7226-CE08-C4ED9C9CFDB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62840" y="762120"/>
                <a:ext cx="7174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254B8744-1E4F-C312-AE02-5C8A4C6CC849}"/>
                  </a:ext>
                </a:extLst>
              </p14:cNvPr>
              <p14:cNvContentPartPr/>
              <p14:nvPr/>
            </p14:nvContentPartPr>
            <p14:xfrm>
              <a:off x="6680160" y="482760"/>
              <a:ext cx="794160" cy="66060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254B8744-1E4F-C312-AE02-5C8A4C6CC84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64320" y="419400"/>
                <a:ext cx="82548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D2962F47-5280-E655-9459-70FCA5022362}"/>
                  </a:ext>
                </a:extLst>
              </p14:cNvPr>
              <p14:cNvContentPartPr/>
              <p14:nvPr/>
            </p14:nvContentPartPr>
            <p14:xfrm>
              <a:off x="7753320" y="311040"/>
              <a:ext cx="508320" cy="36252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D2962F47-5280-E655-9459-70FCA502236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37480" y="247680"/>
                <a:ext cx="53964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68ACFE17-771D-8BC4-641B-E380F429620E}"/>
                  </a:ext>
                </a:extLst>
              </p14:cNvPr>
              <p14:cNvContentPartPr/>
              <p14:nvPr/>
            </p14:nvContentPartPr>
            <p14:xfrm>
              <a:off x="8058240" y="361800"/>
              <a:ext cx="51120" cy="52128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68ACFE17-771D-8BC4-641B-E380F429620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42400" y="298440"/>
                <a:ext cx="8244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A449C66-857D-A434-1976-76BAF42C9374}"/>
                  </a:ext>
                </a:extLst>
              </p14:cNvPr>
              <p14:cNvContentPartPr/>
              <p14:nvPr/>
            </p14:nvContentPartPr>
            <p14:xfrm>
              <a:off x="8312040" y="254160"/>
              <a:ext cx="235440" cy="55908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A449C66-857D-A434-1976-76BAF42C937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96200" y="190800"/>
                <a:ext cx="26676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2084907-DE87-E18D-D752-8A2D45AD7885}"/>
                  </a:ext>
                </a:extLst>
              </p14:cNvPr>
              <p14:cNvContentPartPr/>
              <p14:nvPr/>
            </p14:nvContentPartPr>
            <p14:xfrm>
              <a:off x="8413920" y="266760"/>
              <a:ext cx="374760" cy="1944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2084907-DE87-E18D-D752-8A2D45AD788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98080" y="203400"/>
                <a:ext cx="406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736ACAF2-7947-A128-FF27-ED8EF4D3CAD4}"/>
                  </a:ext>
                </a:extLst>
              </p14:cNvPr>
              <p14:cNvContentPartPr/>
              <p14:nvPr/>
            </p14:nvContentPartPr>
            <p14:xfrm>
              <a:off x="7353360" y="0"/>
              <a:ext cx="2279880" cy="121968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736ACAF2-7947-A128-FF27-ED8EF4D3CA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37520" y="-63360"/>
                <a:ext cx="231120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4A1831C9-55FF-8FFD-8829-5A90CDE3C3B8}"/>
                  </a:ext>
                </a:extLst>
              </p14:cNvPr>
              <p14:cNvContentPartPr/>
              <p14:nvPr/>
            </p14:nvContentPartPr>
            <p14:xfrm>
              <a:off x="7296120" y="19080"/>
              <a:ext cx="2083320" cy="120672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4A1831C9-55FF-8FFD-8829-5A90CDE3C3B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80280" y="-44280"/>
                <a:ext cx="2114640" cy="13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6DBDCFA-FAFE-7E78-5BCB-C8717130A0AF}"/>
                  </a:ext>
                </a:extLst>
              </p14:cNvPr>
              <p14:cNvContentPartPr/>
              <p14:nvPr/>
            </p14:nvContentPartPr>
            <p14:xfrm>
              <a:off x="7429680" y="57240"/>
              <a:ext cx="2082960" cy="113688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6DBDCFA-FAFE-7E78-5BCB-C8717130A0A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13840" y="-6120"/>
                <a:ext cx="2114280" cy="12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EF868D5D-C3E9-33D0-EE9C-BCA48E62F0F3}"/>
                  </a:ext>
                </a:extLst>
              </p14:cNvPr>
              <p14:cNvContentPartPr/>
              <p14:nvPr/>
            </p14:nvContentPartPr>
            <p14:xfrm>
              <a:off x="9391680" y="165240"/>
              <a:ext cx="57600" cy="40032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EF868D5D-C3E9-33D0-EE9C-BCA48E62F0F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75840" y="101880"/>
                <a:ext cx="8892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A28E8608-0E58-493A-F186-5DC276358382}"/>
                  </a:ext>
                </a:extLst>
              </p14:cNvPr>
              <p14:cNvContentPartPr/>
              <p14:nvPr/>
            </p14:nvContentPartPr>
            <p14:xfrm>
              <a:off x="6299280" y="1784520"/>
              <a:ext cx="304920" cy="36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A28E8608-0E58-493A-F186-5DC27635838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83440" y="1721160"/>
                <a:ext cx="336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CAC698B-B436-EAFF-404C-482150C556BB}"/>
                  </a:ext>
                </a:extLst>
              </p14:cNvPr>
              <p14:cNvContentPartPr/>
              <p14:nvPr/>
            </p14:nvContentPartPr>
            <p14:xfrm>
              <a:off x="6438960" y="1574640"/>
              <a:ext cx="222480" cy="41976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CAC698B-B436-EAFF-404C-482150C556B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23120" y="1511280"/>
                <a:ext cx="2538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AE7E77A9-6D94-87A4-F52E-7E142790B3A2}"/>
                  </a:ext>
                </a:extLst>
              </p14:cNvPr>
              <p14:cNvContentPartPr/>
              <p14:nvPr/>
            </p14:nvContentPartPr>
            <p14:xfrm>
              <a:off x="6819840" y="1650960"/>
              <a:ext cx="222840" cy="23544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AE7E77A9-6D94-87A4-F52E-7E142790B3A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04000" y="1587600"/>
                <a:ext cx="2541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85ECA1EA-138B-6611-ED70-D51790A8FC4D}"/>
                  </a:ext>
                </a:extLst>
              </p14:cNvPr>
              <p14:cNvContentPartPr/>
              <p14:nvPr/>
            </p14:nvContentPartPr>
            <p14:xfrm>
              <a:off x="7226280" y="1657440"/>
              <a:ext cx="76680" cy="26712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85ECA1EA-138B-6611-ED70-D51790A8FC4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210440" y="1594080"/>
                <a:ext cx="1080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F6A36659-B0B5-8ADF-F374-79AFF33F3006}"/>
                  </a:ext>
                </a:extLst>
              </p14:cNvPr>
              <p14:cNvContentPartPr/>
              <p14:nvPr/>
            </p14:nvContentPartPr>
            <p14:xfrm>
              <a:off x="7327800" y="1409760"/>
              <a:ext cx="413280" cy="48276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F6A36659-B0B5-8ADF-F374-79AFF33F300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11960" y="1346400"/>
                <a:ext cx="4446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3F308C7F-C4A6-9426-3DBE-94BE090D7CDE}"/>
                  </a:ext>
                </a:extLst>
              </p14:cNvPr>
              <p14:cNvContentPartPr/>
              <p14:nvPr/>
            </p14:nvContentPartPr>
            <p14:xfrm>
              <a:off x="7670880" y="1708200"/>
              <a:ext cx="330480" cy="20988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3F308C7F-C4A6-9426-3DBE-94BE090D7CD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55040" y="1644840"/>
                <a:ext cx="3618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39DE7CEE-2C3B-27D2-9327-AC2D8E8C62DC}"/>
                  </a:ext>
                </a:extLst>
              </p14:cNvPr>
              <p14:cNvContentPartPr/>
              <p14:nvPr/>
            </p14:nvContentPartPr>
            <p14:xfrm>
              <a:off x="8109000" y="1670040"/>
              <a:ext cx="444960" cy="24804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39DE7CEE-2C3B-27D2-9327-AC2D8E8C62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093160" y="1606680"/>
                <a:ext cx="4762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3CAEC9E0-1E95-8371-3C63-6FF12B54D570}"/>
                  </a:ext>
                </a:extLst>
              </p14:cNvPr>
              <p14:cNvContentPartPr/>
              <p14:nvPr/>
            </p14:nvContentPartPr>
            <p14:xfrm>
              <a:off x="8712360" y="1530360"/>
              <a:ext cx="171720" cy="4701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3CAEC9E0-1E95-8371-3C63-6FF12B54D57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96520" y="1467000"/>
                <a:ext cx="2030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03DA1274-2C3C-F8CF-E934-AF660D040499}"/>
                  </a:ext>
                </a:extLst>
              </p14:cNvPr>
              <p14:cNvContentPartPr/>
              <p14:nvPr/>
            </p14:nvContentPartPr>
            <p14:xfrm>
              <a:off x="8921880" y="1606680"/>
              <a:ext cx="298800" cy="29880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03DA1274-2C3C-F8CF-E934-AF660D04049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906040" y="1543320"/>
                <a:ext cx="3301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4602B675-61AA-FC44-AD69-84290653BD41}"/>
                  </a:ext>
                </a:extLst>
              </p14:cNvPr>
              <p14:cNvContentPartPr/>
              <p14:nvPr/>
            </p14:nvContentPartPr>
            <p14:xfrm>
              <a:off x="9245520" y="1695600"/>
              <a:ext cx="248040" cy="20988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4602B675-61AA-FC44-AD69-84290653BD4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29680" y="1632240"/>
                <a:ext cx="2793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FA23D32F-215E-FF08-EEAC-5907D12FAFED}"/>
                  </a:ext>
                </a:extLst>
              </p14:cNvPr>
              <p14:cNvContentPartPr/>
              <p14:nvPr/>
            </p14:nvContentPartPr>
            <p14:xfrm>
              <a:off x="9632880" y="1473120"/>
              <a:ext cx="286200" cy="43848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FA23D32F-215E-FF08-EEAC-5907D12FAF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617040" y="1409760"/>
                <a:ext cx="31752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E4BE70AC-5C8F-3686-69D2-BD90A88D0DFC}"/>
                  </a:ext>
                </a:extLst>
              </p14:cNvPr>
              <p14:cNvContentPartPr/>
              <p14:nvPr/>
            </p14:nvContentPartPr>
            <p14:xfrm>
              <a:off x="10032840" y="1365120"/>
              <a:ext cx="159120" cy="49572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E4BE70AC-5C8F-3686-69D2-BD90A88D0DF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017000" y="1301760"/>
                <a:ext cx="19044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3EEFE997-EAC2-3CCF-8B7F-CC686BBEE83E}"/>
                  </a:ext>
                </a:extLst>
              </p14:cNvPr>
              <p14:cNvContentPartPr/>
              <p14:nvPr/>
            </p14:nvContentPartPr>
            <p14:xfrm>
              <a:off x="4826160" y="5797440"/>
              <a:ext cx="3346560" cy="17208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3EEFE997-EAC2-3CCF-8B7F-CC686BBEE83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10320" y="5734080"/>
                <a:ext cx="33778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1C3FB859-C3B8-1CBF-CE12-B753A4D54BB3}"/>
                  </a:ext>
                </a:extLst>
              </p14:cNvPr>
              <p14:cNvContentPartPr/>
              <p14:nvPr/>
            </p14:nvContentPartPr>
            <p14:xfrm>
              <a:off x="4635360" y="6064200"/>
              <a:ext cx="5061600" cy="19728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1C3FB859-C3B8-1CBF-CE12-B753A4D54BB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19520" y="6000840"/>
                <a:ext cx="50929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0D26A419-26AB-20A3-B9A8-0BD2B482861A}"/>
                  </a:ext>
                </a:extLst>
              </p14:cNvPr>
              <p14:cNvContentPartPr/>
              <p14:nvPr/>
            </p14:nvContentPartPr>
            <p14:xfrm>
              <a:off x="9842400" y="3416400"/>
              <a:ext cx="362520" cy="75600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0D26A419-26AB-20A3-B9A8-0BD2B482861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26560" y="3353040"/>
                <a:ext cx="39384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9501ED63-1EB9-01D7-A0B4-E069407809B9}"/>
                  </a:ext>
                </a:extLst>
              </p14:cNvPr>
              <p14:cNvContentPartPr/>
              <p14:nvPr/>
            </p14:nvContentPartPr>
            <p14:xfrm>
              <a:off x="10318680" y="3543120"/>
              <a:ext cx="298800" cy="62928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9501ED63-1EB9-01D7-A0B4-E069407809B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302840" y="3479760"/>
                <a:ext cx="33012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95D599AF-53A1-BBA8-C9B3-EAE47FB88F87}"/>
                  </a:ext>
                </a:extLst>
              </p14:cNvPr>
              <p14:cNvContentPartPr/>
              <p14:nvPr/>
            </p14:nvContentPartPr>
            <p14:xfrm>
              <a:off x="10680840" y="3587760"/>
              <a:ext cx="711360" cy="52740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95D599AF-53A1-BBA8-C9B3-EAE47FB88F8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665000" y="3524400"/>
                <a:ext cx="74268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4A77A939-2F91-0C07-AAE6-77DAA7F828B3}"/>
                  </a:ext>
                </a:extLst>
              </p14:cNvPr>
              <p14:cNvContentPartPr/>
              <p14:nvPr/>
            </p14:nvContentPartPr>
            <p14:xfrm>
              <a:off x="10014120" y="2666880"/>
              <a:ext cx="336600" cy="57816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4A77A939-2F91-0C07-AAE6-77DAA7F828B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98280" y="2603520"/>
                <a:ext cx="36792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A637438B-777E-61AE-4028-30D8C8BD562D}"/>
                  </a:ext>
                </a:extLst>
              </p14:cNvPr>
              <p14:cNvContentPartPr/>
              <p14:nvPr/>
            </p14:nvContentPartPr>
            <p14:xfrm>
              <a:off x="10477440" y="2838600"/>
              <a:ext cx="57600" cy="3204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A637438B-777E-61AE-4028-30D8C8BD562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461600" y="2775240"/>
                <a:ext cx="88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C6B737D9-B8FB-2456-267D-86573E1B3EC2}"/>
                  </a:ext>
                </a:extLst>
              </p14:cNvPr>
              <p14:cNvContentPartPr/>
              <p14:nvPr/>
            </p14:nvContentPartPr>
            <p14:xfrm>
              <a:off x="10471320" y="2755800"/>
              <a:ext cx="76320" cy="12744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C6B737D9-B8FB-2456-267D-86573E1B3EC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455480" y="2692440"/>
                <a:ext cx="107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6000BF07-AED3-C1A1-D739-70F24254C894}"/>
                  </a:ext>
                </a:extLst>
              </p14:cNvPr>
              <p14:cNvContentPartPr/>
              <p14:nvPr/>
            </p14:nvContentPartPr>
            <p14:xfrm>
              <a:off x="10471320" y="3009960"/>
              <a:ext cx="177840" cy="33048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6000BF07-AED3-C1A1-D739-70F24254C89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455480" y="2946600"/>
                <a:ext cx="2091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C11EF6B2-2335-0F17-55C4-D7F068D9DEB5}"/>
                  </a:ext>
                </a:extLst>
              </p14:cNvPr>
              <p14:cNvContentPartPr/>
              <p14:nvPr/>
            </p14:nvContentPartPr>
            <p14:xfrm>
              <a:off x="10667880" y="2914560"/>
              <a:ext cx="235440" cy="33696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C11EF6B2-2335-0F17-55C4-D7F068D9DEB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652040" y="2851200"/>
                <a:ext cx="2667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A777A33C-E191-49D7-81C5-F2E59E9BC675}"/>
                  </a:ext>
                </a:extLst>
              </p14:cNvPr>
              <p14:cNvContentPartPr/>
              <p14:nvPr/>
            </p14:nvContentPartPr>
            <p14:xfrm>
              <a:off x="11036160" y="2927520"/>
              <a:ext cx="483120" cy="15264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A777A33C-E191-49D7-81C5-F2E59E9BC67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20320" y="2864160"/>
                <a:ext cx="5144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FD924715-E135-AAAB-D293-2DF09DA1B2D5}"/>
                  </a:ext>
                </a:extLst>
              </p14:cNvPr>
              <p14:cNvContentPartPr/>
              <p14:nvPr/>
            </p14:nvContentPartPr>
            <p14:xfrm>
              <a:off x="11068200" y="2825640"/>
              <a:ext cx="451080" cy="654480"/>
            </p14:xfrm>
          </p:contentPart>
        </mc:Choice>
        <mc:Fallback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FD924715-E135-AAAB-D293-2DF09DA1B2D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052360" y="2762280"/>
                <a:ext cx="48240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B45C7A0-6FF1-78BA-922B-90FE8A361963}"/>
                  </a:ext>
                </a:extLst>
              </p14:cNvPr>
              <p14:cNvContentPartPr/>
              <p14:nvPr/>
            </p14:nvContentPartPr>
            <p14:xfrm>
              <a:off x="9779040" y="2463840"/>
              <a:ext cx="1816560" cy="190548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B45C7A0-6FF1-78BA-922B-90FE8A36196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63200" y="2400480"/>
                <a:ext cx="1847880" cy="20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2C94CE5A-0431-0B2F-0259-92BD37CC57D9}"/>
                  </a:ext>
                </a:extLst>
              </p14:cNvPr>
              <p14:cNvContentPartPr/>
              <p14:nvPr/>
            </p14:nvContentPartPr>
            <p14:xfrm>
              <a:off x="9734400" y="2533680"/>
              <a:ext cx="2007000" cy="183564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2C94CE5A-0431-0B2F-0259-92BD37CC57D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718560" y="2470320"/>
                <a:ext cx="2038320" cy="19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9B65E800-45C9-E284-9FD4-B383C2135D37}"/>
                  </a:ext>
                </a:extLst>
              </p14:cNvPr>
              <p14:cNvContentPartPr/>
              <p14:nvPr/>
            </p14:nvContentPartPr>
            <p14:xfrm>
              <a:off x="11271240" y="4381560"/>
              <a:ext cx="438480" cy="3204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9B65E800-45C9-E284-9FD4-B383C2135D3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255400" y="4318200"/>
                <a:ext cx="4698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DF3B85D6-2CD5-8211-3D9A-C4A2D485A87F}"/>
                  </a:ext>
                </a:extLst>
              </p14:cNvPr>
              <p14:cNvContentPartPr/>
              <p14:nvPr/>
            </p14:nvContentPartPr>
            <p14:xfrm>
              <a:off x="11379240" y="4413240"/>
              <a:ext cx="381240" cy="360"/>
            </p14:xfrm>
          </p:contentPart>
        </mc:Choice>
        <mc:Fallback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DF3B85D6-2CD5-8211-3D9A-C4A2D485A87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363400" y="4349880"/>
                <a:ext cx="412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66FF0CCA-2266-85A1-43E0-5F2DCAE1F5BD}"/>
                  </a:ext>
                </a:extLst>
              </p14:cNvPr>
              <p14:cNvContentPartPr/>
              <p14:nvPr/>
            </p14:nvContentPartPr>
            <p14:xfrm>
              <a:off x="4718160" y="5911920"/>
              <a:ext cx="4559400" cy="45756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66FF0CCA-2266-85A1-43E0-5F2DCAE1F5B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02320" y="5848560"/>
                <a:ext cx="459072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CFADB4E8-8FCA-6017-DAFC-68726B9D06AA}"/>
                  </a:ext>
                </a:extLst>
              </p14:cNvPr>
              <p14:cNvContentPartPr/>
              <p14:nvPr/>
            </p14:nvContentPartPr>
            <p14:xfrm>
              <a:off x="4832280" y="5803920"/>
              <a:ext cx="4528080" cy="50184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CFADB4E8-8FCA-6017-DAFC-68726B9D06A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16440" y="5740560"/>
                <a:ext cx="455940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6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5211-C5B1-D9D1-393B-37A750B8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</a:t>
            </a:r>
            <a:r>
              <a:rPr lang="ko-KR" altLang="en-US"/>
              <a:t>예제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A7F7F-748F-22CE-CB2C-67D8354775C5}"/>
              </a:ext>
            </a:extLst>
          </p:cNvPr>
          <p:cNvSpPr txBox="1"/>
          <p:nvPr/>
        </p:nvSpPr>
        <p:spPr>
          <a:xfrm>
            <a:off x="1097280" y="1868027"/>
            <a:ext cx="698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3"/>
              </a:rPr>
              <a:t>https://school.programmers.co.kr/learn/courses/30/lessons/181939?language=python3</a:t>
            </a:r>
            <a:r>
              <a:rPr lang="en-US" altLang="ko-KR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FE52BE-DBA9-C90F-BB39-DADE89D73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030" y="2514358"/>
            <a:ext cx="3303270" cy="36509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10F9C74-158D-D074-CEB9-5E6C279B4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455" y="2526315"/>
            <a:ext cx="5114925" cy="36346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32C704E-EB3C-1E7A-6707-DB054AE37696}"/>
                  </a:ext>
                </a:extLst>
              </p14:cNvPr>
              <p14:cNvContentPartPr/>
              <p14:nvPr/>
            </p14:nvContentPartPr>
            <p14:xfrm>
              <a:off x="1060560" y="1886040"/>
              <a:ext cx="2114640" cy="455940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32C704E-EB3C-1E7A-6707-DB054AE376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4720" y="1822680"/>
                <a:ext cx="2145960" cy="46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07E951B-7696-0068-087B-F5C9BA275FE3}"/>
                  </a:ext>
                </a:extLst>
              </p14:cNvPr>
              <p14:cNvContentPartPr/>
              <p14:nvPr/>
            </p14:nvContentPartPr>
            <p14:xfrm>
              <a:off x="1123920" y="1847880"/>
              <a:ext cx="9379440" cy="43819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07E951B-7696-0068-087B-F5C9BA275F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8080" y="1784520"/>
                <a:ext cx="9410760" cy="45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EFC9AF3-81E1-25F8-1001-4032EEA2304E}"/>
                  </a:ext>
                </a:extLst>
              </p14:cNvPr>
              <p14:cNvContentPartPr/>
              <p14:nvPr/>
            </p14:nvContentPartPr>
            <p14:xfrm>
              <a:off x="1371600" y="6242040"/>
              <a:ext cx="9379440" cy="152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EFC9AF3-81E1-25F8-1001-4032EEA230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5760" y="6178680"/>
                <a:ext cx="941076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7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F5211-C5B1-D9D1-393B-37A750B8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#</a:t>
            </a:r>
            <a:r>
              <a:rPr lang="ko-KR" altLang="en-US"/>
              <a:t>예제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A7F7F-748F-22CE-CB2C-67D8354775C5}"/>
              </a:ext>
            </a:extLst>
          </p:cNvPr>
          <p:cNvSpPr txBox="1"/>
          <p:nvPr/>
        </p:nvSpPr>
        <p:spPr>
          <a:xfrm>
            <a:off x="1097280" y="1868027"/>
            <a:ext cx="698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https://school.programmers.co.kr/learn/courses/30/lessons/181935</a:t>
            </a:r>
            <a:r>
              <a:rPr lang="en-US" altLang="ko-KR">
                <a:hlinkClick r:id="rId3"/>
              </a:rPr>
              <a:t>?language=python3</a:t>
            </a:r>
            <a:r>
              <a:rPr lang="en-US" altLang="ko-KR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290F50-F83B-92AB-72B2-29DDD0570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005" y="2666758"/>
            <a:ext cx="6981825" cy="3095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FE52BE-DBA9-C90F-BB39-DADE89D73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905" y="2258788"/>
            <a:ext cx="3169920" cy="35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1813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</TotalTime>
  <Words>195</Words>
  <Application>Microsoft Office PowerPoint</Application>
  <PresentationFormat>와이드스크린</PresentationFormat>
  <Paragraphs>32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Calibri</vt:lpstr>
      <vt:lpstr>Calibri Light</vt:lpstr>
      <vt:lpstr>추억</vt:lpstr>
      <vt:lpstr>1주차 – Python 설명</vt:lpstr>
      <vt:lpstr>파이썬 동작 방식</vt:lpstr>
      <vt:lpstr>파이썬 동작 방식</vt:lpstr>
      <vt:lpstr>파이썬의 특징</vt:lpstr>
      <vt:lpstr>파이썬 자료형 선언</vt:lpstr>
      <vt:lpstr>파이썬 자료형 선언 - 문제점</vt:lpstr>
      <vt:lpstr>#예제 1</vt:lpstr>
      <vt:lpstr>#예제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– Python 설명</dc:title>
  <dc:creator>공간이 읎어요</dc:creator>
  <cp:lastModifiedBy>공간이 읎어요</cp:lastModifiedBy>
  <cp:revision>2</cp:revision>
  <dcterms:created xsi:type="dcterms:W3CDTF">2023-04-22T01:46:42Z</dcterms:created>
  <dcterms:modified xsi:type="dcterms:W3CDTF">2023-04-22T17:01:40Z</dcterms:modified>
</cp:coreProperties>
</file>