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4731"/>
  </p:normalViewPr>
  <p:slideViewPr>
    <p:cSldViewPr snapToGrid="0" snapToObjects="1">
      <p:cViewPr varScale="1">
        <p:scale>
          <a:sx n="132" d="100"/>
          <a:sy n="132" d="100"/>
        </p:scale>
        <p:origin x="19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94AC3-B8AF-344E-9217-DADFA98FF054}" type="datetimeFigureOut">
              <a:rPr kumimoji="1" lang="ja-JP" altLang="en-US" smtClean="0"/>
              <a:t>2018/12/14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F3A4F-EF93-2F43-842F-819371DC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047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CB7A-D85F-B84A-A8C8-D0711DFF4F5E}" type="datetimeFigureOut">
              <a:rPr kumimoji="1" lang="ja-JP" altLang="en-US" smtClean="0"/>
              <a:t>2018/12/13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9589-7D1D-434F-9136-8D685D843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675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CB7A-D85F-B84A-A8C8-D0711DFF4F5E}" type="datetimeFigureOut">
              <a:rPr kumimoji="1" lang="ja-JP" altLang="en-US" smtClean="0"/>
              <a:t>2018/12/13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9589-7D1D-434F-9136-8D685D843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606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CB7A-D85F-B84A-A8C8-D0711DFF4F5E}" type="datetimeFigureOut">
              <a:rPr kumimoji="1" lang="ja-JP" altLang="en-US" smtClean="0"/>
              <a:t>2018/12/13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9589-7D1D-434F-9136-8D685D843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5324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CB7A-D85F-B84A-A8C8-D0711DFF4F5E}" type="datetimeFigureOut">
              <a:rPr kumimoji="1" lang="ja-JP" altLang="en-US" smtClean="0"/>
              <a:t>2018/12/13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9589-7D1D-434F-9136-8D685D843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1321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CB7A-D85F-B84A-A8C8-D0711DFF4F5E}" type="datetimeFigureOut">
              <a:rPr kumimoji="1" lang="ja-JP" altLang="en-US" smtClean="0"/>
              <a:t>2018/12/13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9589-7D1D-434F-9136-8D685D843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0276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CB7A-D85F-B84A-A8C8-D0711DFF4F5E}" type="datetimeFigureOut">
              <a:rPr kumimoji="1" lang="ja-JP" altLang="en-US" smtClean="0"/>
              <a:t>2018/12/13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9589-7D1D-434F-9136-8D685D843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56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CB7A-D85F-B84A-A8C8-D0711DFF4F5E}" type="datetimeFigureOut">
              <a:rPr kumimoji="1" lang="ja-JP" altLang="en-US" smtClean="0"/>
              <a:t>2018/12/13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9589-7D1D-434F-9136-8D685D843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4067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CB7A-D85F-B84A-A8C8-D0711DFF4F5E}" type="datetimeFigureOut">
              <a:rPr kumimoji="1" lang="ja-JP" altLang="en-US" smtClean="0"/>
              <a:t>2018/12/13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9589-7D1D-434F-9136-8D685D843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3359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CB7A-D85F-B84A-A8C8-D0711DFF4F5E}" type="datetimeFigureOut">
              <a:rPr kumimoji="1" lang="ja-JP" altLang="en-US" smtClean="0"/>
              <a:t>2018/12/13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9589-7D1D-434F-9136-8D685D843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66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CB7A-D85F-B84A-A8C8-D0711DFF4F5E}" type="datetimeFigureOut">
              <a:rPr kumimoji="1" lang="ja-JP" altLang="en-US" smtClean="0"/>
              <a:t>2018/12/13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9589-7D1D-434F-9136-8D685D843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4090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CB7A-D85F-B84A-A8C8-D0711DFF4F5E}" type="datetimeFigureOut">
              <a:rPr kumimoji="1" lang="ja-JP" altLang="en-US" smtClean="0"/>
              <a:t>2018/12/13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9589-7D1D-434F-9136-8D685D843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0968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7CB7A-D85F-B84A-A8C8-D0711DFF4F5E}" type="datetimeFigureOut">
              <a:rPr kumimoji="1" lang="ja-JP" altLang="en-US" smtClean="0"/>
              <a:t>2018/12/13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29589-7D1D-434F-9136-8D685D843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244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644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テキスト ボックス 24"/>
          <p:cNvSpPr txBox="1"/>
          <p:nvPr/>
        </p:nvSpPr>
        <p:spPr>
          <a:xfrm>
            <a:off x="8357721" y="1886372"/>
            <a:ext cx="2276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受け入れテスト</a:t>
            </a:r>
            <a:endParaRPr kumimoji="1" lang="ja-JP" altLang="en-US" dirty="0"/>
          </a:p>
        </p:txBody>
      </p:sp>
      <p:grpSp>
        <p:nvGrpSpPr>
          <p:cNvPr id="40" name="図形グループ 39"/>
          <p:cNvGrpSpPr/>
          <p:nvPr/>
        </p:nvGrpSpPr>
        <p:grpSpPr>
          <a:xfrm>
            <a:off x="1717816" y="1106905"/>
            <a:ext cx="8661654" cy="4760495"/>
            <a:chOff x="1717816" y="1106905"/>
            <a:chExt cx="8661654" cy="4760495"/>
          </a:xfrm>
        </p:grpSpPr>
        <p:cxnSp>
          <p:nvCxnSpPr>
            <p:cNvPr id="5" name="直線コネクタ 4"/>
            <p:cNvCxnSpPr/>
            <p:nvPr/>
          </p:nvCxnSpPr>
          <p:spPr>
            <a:xfrm>
              <a:off x="2425566" y="1251284"/>
              <a:ext cx="3389081" cy="4616116"/>
            </a:xfrm>
            <a:prstGeom prst="line">
              <a:avLst/>
            </a:prstGeom>
            <a:ln w="603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 flipH="1">
              <a:off x="5814648" y="1106905"/>
              <a:ext cx="3004592" cy="4760495"/>
            </a:xfrm>
            <a:prstGeom prst="line">
              <a:avLst/>
            </a:prstGeom>
            <a:ln w="603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テキスト ボックス 9"/>
            <p:cNvSpPr txBox="1"/>
            <p:nvPr/>
          </p:nvSpPr>
          <p:spPr>
            <a:xfrm>
              <a:off x="1717816" y="1893517"/>
              <a:ext cx="14726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要求分析</a:t>
              </a:r>
              <a:endParaRPr kumimoji="1" lang="ja-JP" altLang="en-US" dirty="0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2122169" y="2759251"/>
              <a:ext cx="14726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要件定義</a:t>
              </a:r>
              <a:endParaRPr kumimoji="1" lang="ja-JP" altLang="en-US" dirty="0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2708187" y="3621246"/>
              <a:ext cx="14726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基本設計</a:t>
              </a:r>
              <a:endParaRPr kumimoji="1" lang="ja-JP" altLang="en-US" dirty="0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3303502" y="4490719"/>
              <a:ext cx="14726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詳細設計</a:t>
              </a:r>
              <a:endParaRPr kumimoji="1" lang="ja-JP" altLang="en-US" dirty="0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3774785" y="5356453"/>
              <a:ext cx="23432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コーディング</a:t>
              </a:r>
              <a:endParaRPr kumimoji="1" lang="ja-JP" altLang="en-US" dirty="0"/>
            </a:p>
          </p:txBody>
        </p:sp>
        <p:cxnSp>
          <p:nvCxnSpPr>
            <p:cNvPr id="16" name="直線矢印コネクタ 15"/>
            <p:cNvCxnSpPr/>
            <p:nvPr/>
          </p:nvCxnSpPr>
          <p:spPr>
            <a:xfrm>
              <a:off x="3190481" y="2071038"/>
              <a:ext cx="4846613" cy="864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テキスト ボックス 25"/>
            <p:cNvSpPr txBox="1"/>
            <p:nvPr/>
          </p:nvSpPr>
          <p:spPr>
            <a:xfrm>
              <a:off x="7875029" y="2759251"/>
              <a:ext cx="2504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システムテスト</a:t>
              </a:r>
              <a:endParaRPr kumimoji="1" lang="ja-JP" altLang="en-US" dirty="0"/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7339943" y="3629218"/>
              <a:ext cx="20953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結合テスト</a:t>
              </a:r>
              <a:endParaRPr kumimoji="1" lang="ja-JP" altLang="en-US" dirty="0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6785195" y="4499185"/>
              <a:ext cx="2042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単体テスト</a:t>
              </a:r>
              <a:endParaRPr kumimoji="1" lang="ja-JP" altLang="en-US" dirty="0"/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6118044" y="5363419"/>
              <a:ext cx="2376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コードレビュー</a:t>
              </a:r>
              <a:endParaRPr kumimoji="1" lang="ja-JP" altLang="en-US" dirty="0"/>
            </a:p>
          </p:txBody>
        </p:sp>
        <p:cxnSp>
          <p:nvCxnSpPr>
            <p:cNvPr id="32" name="直線矢印コネクタ 31"/>
            <p:cNvCxnSpPr/>
            <p:nvPr/>
          </p:nvCxnSpPr>
          <p:spPr>
            <a:xfrm>
              <a:off x="3774785" y="2931733"/>
              <a:ext cx="3800297" cy="3671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/>
            <p:cNvCxnSpPr/>
            <p:nvPr/>
          </p:nvCxnSpPr>
          <p:spPr>
            <a:xfrm>
              <a:off x="4430625" y="3797134"/>
              <a:ext cx="2627430" cy="1755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/>
            <p:cNvCxnSpPr/>
            <p:nvPr/>
          </p:nvCxnSpPr>
          <p:spPr>
            <a:xfrm>
              <a:off x="5038965" y="4675385"/>
              <a:ext cx="148343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矢印コネクタ 34"/>
            <p:cNvCxnSpPr>
              <a:endCxn id="14" idx="3"/>
            </p:cNvCxnSpPr>
            <p:nvPr/>
          </p:nvCxnSpPr>
          <p:spPr>
            <a:xfrm>
              <a:off x="5559285" y="5532474"/>
              <a:ext cx="558759" cy="864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927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テキスト ボックス 24"/>
          <p:cNvSpPr txBox="1"/>
          <p:nvPr/>
        </p:nvSpPr>
        <p:spPr>
          <a:xfrm>
            <a:off x="8357721" y="1886372"/>
            <a:ext cx="2276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受け入れテスト</a:t>
            </a:r>
            <a:endParaRPr kumimoji="1" lang="ja-JP" altLang="en-US" dirty="0"/>
          </a:p>
        </p:txBody>
      </p:sp>
      <p:grpSp>
        <p:nvGrpSpPr>
          <p:cNvPr id="40" name="図形グループ 39"/>
          <p:cNvGrpSpPr/>
          <p:nvPr/>
        </p:nvGrpSpPr>
        <p:grpSpPr>
          <a:xfrm>
            <a:off x="1717816" y="1106905"/>
            <a:ext cx="8661654" cy="4760495"/>
            <a:chOff x="1717816" y="1106905"/>
            <a:chExt cx="8661654" cy="4760495"/>
          </a:xfrm>
        </p:grpSpPr>
        <p:cxnSp>
          <p:nvCxnSpPr>
            <p:cNvPr id="5" name="直線コネクタ 4"/>
            <p:cNvCxnSpPr/>
            <p:nvPr/>
          </p:nvCxnSpPr>
          <p:spPr>
            <a:xfrm>
              <a:off x="2425566" y="1251284"/>
              <a:ext cx="3389081" cy="4616116"/>
            </a:xfrm>
            <a:prstGeom prst="line">
              <a:avLst/>
            </a:prstGeom>
            <a:ln w="603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 flipH="1">
              <a:off x="5814648" y="1106905"/>
              <a:ext cx="3004592" cy="4760495"/>
            </a:xfrm>
            <a:prstGeom prst="line">
              <a:avLst/>
            </a:prstGeom>
            <a:ln w="603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テキスト ボックス 9"/>
            <p:cNvSpPr txBox="1"/>
            <p:nvPr/>
          </p:nvSpPr>
          <p:spPr>
            <a:xfrm>
              <a:off x="1717816" y="1893517"/>
              <a:ext cx="14726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要求分析</a:t>
              </a:r>
              <a:endParaRPr kumimoji="1" lang="ja-JP" altLang="en-US" dirty="0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2122169" y="2759251"/>
              <a:ext cx="147266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2708187" y="3621246"/>
              <a:ext cx="14726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基本設計</a:t>
              </a:r>
              <a:endParaRPr kumimoji="1" lang="ja-JP" altLang="en-US" dirty="0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3303502" y="4490719"/>
              <a:ext cx="14726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詳細設計</a:t>
              </a:r>
              <a:endParaRPr kumimoji="1" lang="ja-JP" altLang="en-US" dirty="0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3388093" y="5356453"/>
              <a:ext cx="196355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  <p:cxnSp>
          <p:nvCxnSpPr>
            <p:cNvPr id="16" name="直線矢印コネクタ 15"/>
            <p:cNvCxnSpPr/>
            <p:nvPr/>
          </p:nvCxnSpPr>
          <p:spPr>
            <a:xfrm>
              <a:off x="3190481" y="2071038"/>
              <a:ext cx="4846613" cy="864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テキスト ボックス 25"/>
            <p:cNvSpPr txBox="1"/>
            <p:nvPr/>
          </p:nvSpPr>
          <p:spPr>
            <a:xfrm>
              <a:off x="7875029" y="2759251"/>
              <a:ext cx="2504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システムテスト</a:t>
              </a:r>
              <a:endParaRPr kumimoji="1" lang="ja-JP" altLang="en-US" dirty="0"/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7339943" y="3629218"/>
              <a:ext cx="209531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6785195" y="4499185"/>
              <a:ext cx="20426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6118044" y="5363419"/>
              <a:ext cx="2376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コードレビュー</a:t>
              </a:r>
              <a:endParaRPr kumimoji="1" lang="ja-JP" altLang="en-US" dirty="0"/>
            </a:p>
          </p:txBody>
        </p:sp>
        <p:cxnSp>
          <p:nvCxnSpPr>
            <p:cNvPr id="32" name="直線矢印コネクタ 31"/>
            <p:cNvCxnSpPr/>
            <p:nvPr/>
          </p:nvCxnSpPr>
          <p:spPr>
            <a:xfrm>
              <a:off x="3774785" y="2931733"/>
              <a:ext cx="3800297" cy="3671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/>
            <p:cNvCxnSpPr/>
            <p:nvPr/>
          </p:nvCxnSpPr>
          <p:spPr>
            <a:xfrm>
              <a:off x="4430625" y="3797134"/>
              <a:ext cx="2627430" cy="1755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/>
            <p:cNvCxnSpPr/>
            <p:nvPr/>
          </p:nvCxnSpPr>
          <p:spPr>
            <a:xfrm>
              <a:off x="5038965" y="4675385"/>
              <a:ext cx="148343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矢印コネクタ 34"/>
            <p:cNvCxnSpPr>
              <a:endCxn id="14" idx="3"/>
            </p:cNvCxnSpPr>
            <p:nvPr/>
          </p:nvCxnSpPr>
          <p:spPr>
            <a:xfrm flipH="1">
              <a:off x="5351646" y="5532474"/>
              <a:ext cx="207640" cy="864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527020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</TotalTime>
  <Words>27</Words>
  <Application>Microsoft Macintosh PowerPoint</Application>
  <PresentationFormat>ワイド画面</PresentationFormat>
  <Paragraphs>16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Yu Gothic</vt:lpstr>
      <vt:lpstr>Yu Gothic Light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キングプリンターズ スタッフ02</dc:creator>
  <cp:lastModifiedBy>キングプリンターズ スタッフ02</cp:lastModifiedBy>
  <cp:revision>3</cp:revision>
  <dcterms:created xsi:type="dcterms:W3CDTF">2018-12-13T05:48:37Z</dcterms:created>
  <dcterms:modified xsi:type="dcterms:W3CDTF">2018-12-14T00:50:31Z</dcterms:modified>
</cp:coreProperties>
</file>