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7" r:id="rId3"/>
    <p:sldId id="265" r:id="rId4"/>
    <p:sldId id="258" r:id="rId5"/>
    <p:sldId id="260" r:id="rId6"/>
    <p:sldId id="269" r:id="rId7"/>
    <p:sldId id="268" r:id="rId8"/>
    <p:sldId id="27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5BA"/>
    <a:srgbClr val="63625E"/>
    <a:srgbClr val="C7D9E7"/>
    <a:srgbClr val="EDF1F6"/>
    <a:srgbClr val="C1CF5F"/>
    <a:srgbClr val="C2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27C84-C407-4BDA-9D7A-E5B5D4F17992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C844C-F55E-4C2C-ADDC-81195580E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7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5BC79-F55D-42B7-846B-4ABAB00680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82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5BC79-F55D-42B7-846B-4ABAB00680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1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07E49-B90F-4EFA-985E-D6B3634ED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5AAA82-833C-433D-BA9D-68A5488C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8D905-6423-42A4-84D5-6976B2B8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1F64A-7650-46A6-95D5-DD587B84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74C3C-A9C1-4E48-AA50-78C4AAB9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0D1E-5C14-451D-9272-9D032590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E3120-6077-4CF0-9688-81EA1043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5356-5040-40AE-98C2-B272CFF6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2EB29-6239-4DDD-A636-CFFF02DE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7B41A-D558-4D72-8BF0-41B46548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8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7715B-BAD3-412F-BF5B-861BA48B5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28D1D3-7023-49EB-BF40-BE3AA414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0EB4F-D434-4666-9628-A3884A0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D463-F1D0-4463-AF50-B983B82D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B86F6-04E1-44D5-938A-C4AF4F45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9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6F616-FC2B-4151-9EA4-A8942838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91467-AAF7-40F6-8686-997C5247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CFE1B-DDB6-49F9-96D7-4ED38E1E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85CAE-0BB6-4267-9F43-8C39D42E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78A38-A433-43E2-A38B-0A8A668C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B4E5-2927-4A1E-BCB1-035B241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026F21-D3EB-476B-BCE9-250685714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12D26-AB1B-45E1-9F2D-7086E7EC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BEC88-2DAE-4895-AD23-042A9FA6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69D70-5761-46B2-91B6-61C3BF4E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7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D506E-092F-4D5F-84A6-18BA6D3C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88E43-EE52-4896-B001-FDE4AE6E0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1DA42-D544-4542-9A6F-B1EB2E88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06966-E7FD-43BA-918B-ACC5A702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22DD5-C35B-4650-98C3-3402AC17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06B7A-0058-48B5-AE90-DDA882B0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2E45-BAA7-421F-8C3E-C0D9280F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D8B38-43AA-48C4-A64D-2A14BE11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49802-5EFB-4611-9DDB-84F0DE8D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B76D99-DF21-412B-A4AB-652140417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8753FF-4BC9-4BAB-BF4E-64D2FB041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8FA2BE-0D74-4AA6-8418-943FF3F6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1E604-7A9C-49CC-9CF1-98385DD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395A8-AE48-401D-8FA4-CE539D45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31C94-6027-4229-B449-385BD80D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E781E7-B373-44C1-9E82-E33F067A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1C7377-6025-4F8B-A963-FEB273F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6EE80B-4D85-4D15-88B3-C44C4186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13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979BAF-48EA-4B07-A974-CD18B1CD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E1227E-EA06-48E4-9518-FB4AFA39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E4539-4356-4C7B-80D7-0D964DCA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1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F949-B21B-431D-9423-E54EED7C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695A4-92D6-44E9-B70E-B35FD19D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10444-3968-445E-8808-FB6795A3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97858-04F3-4AA4-95AD-69D9EF35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F4BECC-6FFE-457D-B881-8388B1E5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B90E9-F93A-4123-8869-79329DEC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6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43FA7-6D5F-4047-AE55-785F5E34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ABDD90-723E-431E-A825-8E2D8C236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FBA1F-E39E-4A86-AC83-4B2DCAC33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E9226-57FF-4C51-84C1-504D6E25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C195C-D0A8-4C52-9E00-38FCAF3B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780CA-1CB2-403B-A100-ABC9D8D0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8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25CDE8-34A3-4DE8-8207-9A908CFB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80678-81B3-42C6-B1FB-7DA826471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3B352-327B-4852-90E2-05EDBC7CE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6D6A-C1F3-4289-9BE3-B330562C1766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3DB97-1FCD-489B-8C0B-7C3913F1E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D5591-34F6-46B1-AF4A-62A294AF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83F8-B76E-4F07-B598-21169F51C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9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노란색, 평야이(가) 표시된 사진&#10;&#10;자동 생성된 설명">
            <a:extLst>
              <a:ext uri="{FF2B5EF4-FFF2-40B4-BE49-F238E27FC236}">
                <a16:creationId xmlns:a16="http://schemas.microsoft.com/office/drawing/2014/main" id="{9258DD15-E998-4E0C-A119-D2C4623BB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EC0DED-8344-4A9D-89C2-E79414569D1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571AD7-0825-4A2F-8D78-7A9CD529AFE4}"/>
              </a:ext>
            </a:extLst>
          </p:cNvPr>
          <p:cNvCxnSpPr>
            <a:cxnSpLocks/>
          </p:cNvCxnSpPr>
          <p:nvPr/>
        </p:nvCxnSpPr>
        <p:spPr>
          <a:xfrm flipH="1">
            <a:off x="1859280" y="3423920"/>
            <a:ext cx="4236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DEF604-3D4C-4CDB-AECD-9D6F64CB2F2B}"/>
              </a:ext>
            </a:extLst>
          </p:cNvPr>
          <p:cNvCxnSpPr>
            <a:cxnSpLocks/>
          </p:cNvCxnSpPr>
          <p:nvPr/>
        </p:nvCxnSpPr>
        <p:spPr>
          <a:xfrm flipH="1">
            <a:off x="6096000" y="3423920"/>
            <a:ext cx="423672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5DAC15-8344-485F-B92D-F7C8E1E6008D}"/>
              </a:ext>
            </a:extLst>
          </p:cNvPr>
          <p:cNvSpPr txBox="1"/>
          <p:nvPr/>
        </p:nvSpPr>
        <p:spPr>
          <a:xfrm>
            <a:off x="3886200" y="3625164"/>
            <a:ext cx="441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500" spc="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조 프</a:t>
            </a:r>
            <a:r>
              <a:rPr lang="ko-KR" altLang="en-US" sz="1500" spc="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로젝트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AE93-4063-408C-AC5E-E84E7EAA997F}"/>
              </a:ext>
            </a:extLst>
          </p:cNvPr>
          <p:cNvSpPr txBox="1"/>
          <p:nvPr/>
        </p:nvSpPr>
        <p:spPr>
          <a:xfrm>
            <a:off x="3323389" y="2726194"/>
            <a:ext cx="333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JEJU</a:t>
            </a:r>
            <a:endParaRPr lang="ko-KR" altLang="en-US" sz="4000" spc="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C96BC-7153-416E-A832-42577FF3E39D}"/>
              </a:ext>
            </a:extLst>
          </p:cNvPr>
          <p:cNvSpPr txBox="1"/>
          <p:nvPr/>
        </p:nvSpPr>
        <p:spPr>
          <a:xfrm>
            <a:off x="6312027" y="2716034"/>
            <a:ext cx="333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FRIENDS</a:t>
            </a:r>
            <a:endParaRPr lang="ko-KR" altLang="en-US" sz="4000" spc="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3EA3F-3378-4DDA-A58B-6F0E2C9AC0D1}"/>
              </a:ext>
            </a:extLst>
          </p:cNvPr>
          <p:cNvSpPr txBox="1"/>
          <p:nvPr/>
        </p:nvSpPr>
        <p:spPr>
          <a:xfrm>
            <a:off x="2209800" y="3948329"/>
            <a:ext cx="78137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spc="600" dirty="0" err="1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이제학</a:t>
            </a:r>
            <a:r>
              <a:rPr lang="ko-KR" altLang="en-US" sz="1500" spc="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김수환 이재영 </a:t>
            </a:r>
            <a:r>
              <a:rPr lang="ko-KR" altLang="en-US" sz="1500" spc="6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조성문</a:t>
            </a:r>
            <a:r>
              <a:rPr lang="ko-KR" altLang="en-US" sz="1500" spc="6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 신병철 </a:t>
            </a:r>
            <a:r>
              <a:rPr lang="ko-KR" altLang="en-US" sz="1500" spc="600" dirty="0" err="1">
                <a:latin typeface="나눔명조" panose="02020603020101020101" pitchFamily="18" charset="-127"/>
                <a:ea typeface="나눔명조" panose="02020603020101020101" pitchFamily="18" charset="-127"/>
              </a:rPr>
              <a:t>성기호</a:t>
            </a:r>
            <a:endParaRPr lang="ko-KR" altLang="en-US" sz="1500" spc="6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9259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57A8AB-735B-4AF4-AEFA-E05AA14A707C}"/>
              </a:ext>
            </a:extLst>
          </p:cNvPr>
          <p:cNvSpPr/>
          <p:nvPr/>
        </p:nvSpPr>
        <p:spPr>
          <a:xfrm>
            <a:off x="1027509" y="1057124"/>
            <a:ext cx="1538062" cy="528023"/>
          </a:xfrm>
          <a:prstGeom prst="rect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B38C8-DD4F-4D43-B7FD-836043FC66D6}"/>
              </a:ext>
            </a:extLst>
          </p:cNvPr>
          <p:cNvSpPr txBox="1"/>
          <p:nvPr/>
        </p:nvSpPr>
        <p:spPr>
          <a:xfrm>
            <a:off x="995426" y="925388"/>
            <a:ext cx="2974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명조"/>
                <a:ea typeface="배달의민족 도현" panose="020B0600000101010101" pitchFamily="50" charset="-127"/>
              </a:rPr>
              <a:t>INDEX</a:t>
            </a:r>
            <a:endParaRPr lang="ko-KR" altLang="en-US" sz="4000" dirty="0">
              <a:latin typeface="나눔명조"/>
              <a:ea typeface="배달의민족 도현" panose="020B0600000101010101" pitchFamily="50" charset="-127"/>
            </a:endParaRPr>
          </a:p>
        </p:txBody>
      </p:sp>
      <p:pic>
        <p:nvPicPr>
          <p:cNvPr id="10" name="그림 9" descr="바위, 실외, 바위투성이, 물이(가) 표시된 사진&#10;&#10;자동 생성된 설명">
            <a:extLst>
              <a:ext uri="{FF2B5EF4-FFF2-40B4-BE49-F238E27FC236}">
                <a16:creationId xmlns:a16="http://schemas.microsoft.com/office/drawing/2014/main" id="{74A9F473-CCF6-4AA7-8C83-8AD0E585C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7" r="1"/>
          <a:stretch/>
        </p:blipFill>
        <p:spPr>
          <a:xfrm>
            <a:off x="4572000" y="0"/>
            <a:ext cx="7619999" cy="68580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3E7B67-039B-48D3-B20C-4D5078F7A8DC}"/>
              </a:ext>
            </a:extLst>
          </p:cNvPr>
          <p:cNvSpPr/>
          <p:nvPr/>
        </p:nvSpPr>
        <p:spPr>
          <a:xfrm>
            <a:off x="4571999" y="0"/>
            <a:ext cx="7619999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26880A-385E-45E6-8E74-0614FF1085BA}"/>
              </a:ext>
            </a:extLst>
          </p:cNvPr>
          <p:cNvGrpSpPr/>
          <p:nvPr/>
        </p:nvGrpSpPr>
        <p:grpSpPr>
          <a:xfrm>
            <a:off x="0" y="2126456"/>
            <a:ext cx="3813862" cy="400110"/>
            <a:chOff x="-393543" y="1675038"/>
            <a:chExt cx="3813862" cy="40011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4DC687D-DC0E-4EAB-ACB3-9A11A2D0A021}"/>
                </a:ext>
              </a:extLst>
            </p:cNvPr>
            <p:cNvGrpSpPr/>
            <p:nvPr/>
          </p:nvGrpSpPr>
          <p:grpSpPr>
            <a:xfrm>
              <a:off x="-393543" y="1828795"/>
              <a:ext cx="1088023" cy="92597"/>
              <a:chOff x="-393543" y="1585731"/>
              <a:chExt cx="1088023" cy="92597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F97DFE3-EA6D-4634-88C5-4182959CF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3543" y="1632030"/>
                <a:ext cx="1030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F3BCF51B-50C1-4E9D-94A9-2D0EC427B406}"/>
                  </a:ext>
                </a:extLst>
              </p:cNvPr>
              <p:cNvSpPr/>
              <p:nvPr/>
            </p:nvSpPr>
            <p:spPr>
              <a:xfrm>
                <a:off x="601883" y="1585731"/>
                <a:ext cx="92597" cy="925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0B430D-E95C-4F5B-A96C-52F224C579DA}"/>
                </a:ext>
              </a:extLst>
            </p:cNvPr>
            <p:cNvSpPr txBox="1"/>
            <p:nvPr/>
          </p:nvSpPr>
          <p:spPr>
            <a:xfrm>
              <a:off x="850739" y="1675038"/>
              <a:ext cx="2569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개요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B9ECCD-24F2-4E9D-8E29-996F0AB40981}"/>
              </a:ext>
            </a:extLst>
          </p:cNvPr>
          <p:cNvGrpSpPr/>
          <p:nvPr/>
        </p:nvGrpSpPr>
        <p:grpSpPr>
          <a:xfrm>
            <a:off x="0" y="3018569"/>
            <a:ext cx="3813862" cy="400110"/>
            <a:chOff x="-393543" y="1675038"/>
            <a:chExt cx="3813862" cy="40011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C0A6D51-4F5C-49D6-BCF4-91C93C6D7D00}"/>
                </a:ext>
              </a:extLst>
            </p:cNvPr>
            <p:cNvGrpSpPr/>
            <p:nvPr/>
          </p:nvGrpSpPr>
          <p:grpSpPr>
            <a:xfrm>
              <a:off x="-393543" y="1828795"/>
              <a:ext cx="1088023" cy="92597"/>
              <a:chOff x="-393543" y="1585731"/>
              <a:chExt cx="1088023" cy="9259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C1F10F3-4055-4849-832F-8B9DD4B54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3543" y="1632030"/>
                <a:ext cx="1030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B6B6BE3D-7AC4-46EC-BDF9-9C3EDBE97167}"/>
                  </a:ext>
                </a:extLst>
              </p:cNvPr>
              <p:cNvSpPr/>
              <p:nvPr/>
            </p:nvSpPr>
            <p:spPr>
              <a:xfrm>
                <a:off x="601883" y="1585731"/>
                <a:ext cx="92597" cy="925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5933AC-522D-487E-9FD9-0E8868DA2AEB}"/>
                </a:ext>
              </a:extLst>
            </p:cNvPr>
            <p:cNvSpPr txBox="1"/>
            <p:nvPr/>
          </p:nvSpPr>
          <p:spPr>
            <a:xfrm>
              <a:off x="850739" y="1675038"/>
              <a:ext cx="2569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스토리보드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093400-EEE1-4D4F-B3D8-E8DE57727F50}"/>
              </a:ext>
            </a:extLst>
          </p:cNvPr>
          <p:cNvGrpSpPr/>
          <p:nvPr/>
        </p:nvGrpSpPr>
        <p:grpSpPr>
          <a:xfrm>
            <a:off x="0" y="3867818"/>
            <a:ext cx="3813862" cy="400110"/>
            <a:chOff x="-393543" y="1675038"/>
            <a:chExt cx="3813862" cy="40011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746CDD5-8948-4483-AF9D-096D734C56D4}"/>
                </a:ext>
              </a:extLst>
            </p:cNvPr>
            <p:cNvGrpSpPr/>
            <p:nvPr/>
          </p:nvGrpSpPr>
          <p:grpSpPr>
            <a:xfrm>
              <a:off x="-393543" y="1828795"/>
              <a:ext cx="1088023" cy="92597"/>
              <a:chOff x="-393543" y="1585731"/>
              <a:chExt cx="1088023" cy="92597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C2FC5DF-DE80-4D4F-8C43-43CDC1FC3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3543" y="1632030"/>
                <a:ext cx="1030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B7B2CA8-E4BB-4C06-8105-592487C5B70B}"/>
                  </a:ext>
                </a:extLst>
              </p:cNvPr>
              <p:cNvSpPr/>
              <p:nvPr/>
            </p:nvSpPr>
            <p:spPr>
              <a:xfrm>
                <a:off x="601883" y="1585731"/>
                <a:ext cx="92597" cy="925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0926BD-A6FB-45D0-B98E-1B1DD5E09343}"/>
                </a:ext>
              </a:extLst>
            </p:cNvPr>
            <p:cNvSpPr txBox="1"/>
            <p:nvPr/>
          </p:nvSpPr>
          <p:spPr>
            <a:xfrm>
              <a:off x="850739" y="1675038"/>
              <a:ext cx="2569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DB </a:t>
              </a:r>
              <a:r>
                <a:rPr lang="ko-KR" altLang="en-US" sz="20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모델링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19D267-C702-4A85-9939-DBC81218B913}"/>
              </a:ext>
            </a:extLst>
          </p:cNvPr>
          <p:cNvGrpSpPr/>
          <p:nvPr/>
        </p:nvGrpSpPr>
        <p:grpSpPr>
          <a:xfrm>
            <a:off x="0" y="4653653"/>
            <a:ext cx="3813862" cy="400110"/>
            <a:chOff x="-393543" y="1675038"/>
            <a:chExt cx="3813862" cy="40011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54058D9-745A-4128-B53A-8F56DFEB2B7E}"/>
                </a:ext>
              </a:extLst>
            </p:cNvPr>
            <p:cNvGrpSpPr/>
            <p:nvPr/>
          </p:nvGrpSpPr>
          <p:grpSpPr>
            <a:xfrm>
              <a:off x="-393543" y="1828795"/>
              <a:ext cx="1088023" cy="92597"/>
              <a:chOff x="-393543" y="1585731"/>
              <a:chExt cx="1088023" cy="92597"/>
            </a:xfrm>
          </p:grpSpPr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EE974DF-FF76-41F2-A2D3-B87C1E93D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93543" y="1632030"/>
                <a:ext cx="10301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91B74B9-D174-45A7-9D60-6BF6EC396086}"/>
                  </a:ext>
                </a:extLst>
              </p:cNvPr>
              <p:cNvSpPr/>
              <p:nvPr/>
            </p:nvSpPr>
            <p:spPr>
              <a:xfrm>
                <a:off x="601883" y="1585731"/>
                <a:ext cx="92597" cy="925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ACD190-A92E-4C7E-BDD1-91DFD800EE96}"/>
                </a:ext>
              </a:extLst>
            </p:cNvPr>
            <p:cNvSpPr txBox="1"/>
            <p:nvPr/>
          </p:nvSpPr>
          <p:spPr>
            <a:xfrm>
              <a:off x="850739" y="1675038"/>
              <a:ext cx="2569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경기천년바탕 Bold" panose="02020803020101020101" pitchFamily="18" charset="-127"/>
                  <a:ea typeface="경기천년바탕 Bold" panose="02020803020101020101" pitchFamily="18" charset="-127"/>
                </a:rPr>
                <a:t>스케줄 타임라인</a:t>
              </a:r>
            </a:p>
          </p:txBody>
        </p:sp>
      </p:grpSp>
      <p:pic>
        <p:nvPicPr>
          <p:cNvPr id="2052" name="Picture 4" descr="비행 일러스트 이미지 검색결과">
            <a:extLst>
              <a:ext uri="{FF2B5EF4-FFF2-40B4-BE49-F238E27FC236}">
                <a16:creationId xmlns:a16="http://schemas.microsoft.com/office/drawing/2014/main" id="{D83B9A77-D7E8-4C8A-BDB8-952324E8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3874" flipH="1">
            <a:off x="2979649" y="5037127"/>
            <a:ext cx="1262743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808CA92-3E14-47F7-9C20-A8331091280D}"/>
              </a:ext>
            </a:extLst>
          </p:cNvPr>
          <p:cNvSpPr/>
          <p:nvPr/>
        </p:nvSpPr>
        <p:spPr>
          <a:xfrm>
            <a:off x="0" y="5671457"/>
            <a:ext cx="3048000" cy="1047425"/>
          </a:xfrm>
          <a:custGeom>
            <a:avLst/>
            <a:gdLst>
              <a:gd name="connsiteX0" fmla="*/ 0 w 3048000"/>
              <a:gd name="connsiteY0" fmla="*/ 1001486 h 1047425"/>
              <a:gd name="connsiteX1" fmla="*/ 54428 w 3048000"/>
              <a:gd name="connsiteY1" fmla="*/ 1034143 h 1047425"/>
              <a:gd name="connsiteX2" fmla="*/ 293914 w 3048000"/>
              <a:gd name="connsiteY2" fmla="*/ 1034143 h 1047425"/>
              <a:gd name="connsiteX3" fmla="*/ 381000 w 3048000"/>
              <a:gd name="connsiteY3" fmla="*/ 1012372 h 1047425"/>
              <a:gd name="connsiteX4" fmla="*/ 413657 w 3048000"/>
              <a:gd name="connsiteY4" fmla="*/ 1001486 h 1047425"/>
              <a:gd name="connsiteX5" fmla="*/ 446314 w 3048000"/>
              <a:gd name="connsiteY5" fmla="*/ 979714 h 1047425"/>
              <a:gd name="connsiteX6" fmla="*/ 500743 w 3048000"/>
              <a:gd name="connsiteY6" fmla="*/ 936172 h 1047425"/>
              <a:gd name="connsiteX7" fmla="*/ 522514 w 3048000"/>
              <a:gd name="connsiteY7" fmla="*/ 903514 h 1047425"/>
              <a:gd name="connsiteX8" fmla="*/ 566057 w 3048000"/>
              <a:gd name="connsiteY8" fmla="*/ 859972 h 1047425"/>
              <a:gd name="connsiteX9" fmla="*/ 587828 w 3048000"/>
              <a:gd name="connsiteY9" fmla="*/ 827314 h 1047425"/>
              <a:gd name="connsiteX10" fmla="*/ 620485 w 3048000"/>
              <a:gd name="connsiteY10" fmla="*/ 805543 h 1047425"/>
              <a:gd name="connsiteX11" fmla="*/ 664028 w 3048000"/>
              <a:gd name="connsiteY11" fmla="*/ 762000 h 1047425"/>
              <a:gd name="connsiteX12" fmla="*/ 685800 w 3048000"/>
              <a:gd name="connsiteY12" fmla="*/ 740229 h 1047425"/>
              <a:gd name="connsiteX13" fmla="*/ 707571 w 3048000"/>
              <a:gd name="connsiteY13" fmla="*/ 718457 h 1047425"/>
              <a:gd name="connsiteX14" fmla="*/ 729343 w 3048000"/>
              <a:gd name="connsiteY14" fmla="*/ 685800 h 1047425"/>
              <a:gd name="connsiteX15" fmla="*/ 794657 w 3048000"/>
              <a:gd name="connsiteY15" fmla="*/ 631372 h 1047425"/>
              <a:gd name="connsiteX16" fmla="*/ 838200 w 3048000"/>
              <a:gd name="connsiteY16" fmla="*/ 587829 h 1047425"/>
              <a:gd name="connsiteX17" fmla="*/ 881743 w 3048000"/>
              <a:gd name="connsiteY17" fmla="*/ 544286 h 1047425"/>
              <a:gd name="connsiteX18" fmla="*/ 936171 w 3048000"/>
              <a:gd name="connsiteY18" fmla="*/ 500743 h 1047425"/>
              <a:gd name="connsiteX19" fmla="*/ 1001485 w 3048000"/>
              <a:gd name="connsiteY19" fmla="*/ 489857 h 1047425"/>
              <a:gd name="connsiteX20" fmla="*/ 1099457 w 3048000"/>
              <a:gd name="connsiteY20" fmla="*/ 478972 h 1047425"/>
              <a:gd name="connsiteX21" fmla="*/ 1186543 w 3048000"/>
              <a:gd name="connsiteY21" fmla="*/ 468086 h 1047425"/>
              <a:gd name="connsiteX22" fmla="*/ 1404257 w 3048000"/>
              <a:gd name="connsiteY22" fmla="*/ 478972 h 1047425"/>
              <a:gd name="connsiteX23" fmla="*/ 1436914 w 3048000"/>
              <a:gd name="connsiteY23" fmla="*/ 500743 h 1047425"/>
              <a:gd name="connsiteX24" fmla="*/ 1513114 w 3048000"/>
              <a:gd name="connsiteY24" fmla="*/ 587829 h 1047425"/>
              <a:gd name="connsiteX25" fmla="*/ 1545771 w 3048000"/>
              <a:gd name="connsiteY25" fmla="*/ 653143 h 1047425"/>
              <a:gd name="connsiteX26" fmla="*/ 1534885 w 3048000"/>
              <a:gd name="connsiteY26" fmla="*/ 849086 h 1047425"/>
              <a:gd name="connsiteX27" fmla="*/ 1502228 w 3048000"/>
              <a:gd name="connsiteY27" fmla="*/ 881743 h 1047425"/>
              <a:gd name="connsiteX28" fmla="*/ 1436914 w 3048000"/>
              <a:gd name="connsiteY28" fmla="*/ 903514 h 1047425"/>
              <a:gd name="connsiteX29" fmla="*/ 1306285 w 3048000"/>
              <a:gd name="connsiteY29" fmla="*/ 892629 h 1047425"/>
              <a:gd name="connsiteX30" fmla="*/ 1284514 w 3048000"/>
              <a:gd name="connsiteY30" fmla="*/ 870857 h 1047425"/>
              <a:gd name="connsiteX31" fmla="*/ 1251857 w 3048000"/>
              <a:gd name="connsiteY31" fmla="*/ 849086 h 1047425"/>
              <a:gd name="connsiteX32" fmla="*/ 1230085 w 3048000"/>
              <a:gd name="connsiteY32" fmla="*/ 816429 h 1047425"/>
              <a:gd name="connsiteX33" fmla="*/ 1208314 w 3048000"/>
              <a:gd name="connsiteY33" fmla="*/ 751114 h 1047425"/>
              <a:gd name="connsiteX34" fmla="*/ 1197428 w 3048000"/>
              <a:gd name="connsiteY34" fmla="*/ 718457 h 1047425"/>
              <a:gd name="connsiteX35" fmla="*/ 1175657 w 3048000"/>
              <a:gd name="connsiteY35" fmla="*/ 642257 h 1047425"/>
              <a:gd name="connsiteX36" fmla="*/ 1197428 w 3048000"/>
              <a:gd name="connsiteY36" fmla="*/ 435429 h 1047425"/>
              <a:gd name="connsiteX37" fmla="*/ 1219200 w 3048000"/>
              <a:gd name="connsiteY37" fmla="*/ 402772 h 1047425"/>
              <a:gd name="connsiteX38" fmla="*/ 1251857 w 3048000"/>
              <a:gd name="connsiteY38" fmla="*/ 381000 h 1047425"/>
              <a:gd name="connsiteX39" fmla="*/ 1273628 w 3048000"/>
              <a:gd name="connsiteY39" fmla="*/ 348343 h 1047425"/>
              <a:gd name="connsiteX40" fmla="*/ 1328057 w 3048000"/>
              <a:gd name="connsiteY40" fmla="*/ 337457 h 1047425"/>
              <a:gd name="connsiteX41" fmla="*/ 1415143 w 3048000"/>
              <a:gd name="connsiteY41" fmla="*/ 326572 h 1047425"/>
              <a:gd name="connsiteX42" fmla="*/ 1447800 w 3048000"/>
              <a:gd name="connsiteY42" fmla="*/ 315686 h 1047425"/>
              <a:gd name="connsiteX43" fmla="*/ 1469571 w 3048000"/>
              <a:gd name="connsiteY43" fmla="*/ 293914 h 1047425"/>
              <a:gd name="connsiteX44" fmla="*/ 1534885 w 3048000"/>
              <a:gd name="connsiteY44" fmla="*/ 272143 h 1047425"/>
              <a:gd name="connsiteX45" fmla="*/ 1698171 w 3048000"/>
              <a:gd name="connsiteY45" fmla="*/ 283029 h 1047425"/>
              <a:gd name="connsiteX46" fmla="*/ 1796143 w 3048000"/>
              <a:gd name="connsiteY46" fmla="*/ 326572 h 1047425"/>
              <a:gd name="connsiteX47" fmla="*/ 1850571 w 3048000"/>
              <a:gd name="connsiteY47" fmla="*/ 348343 h 1047425"/>
              <a:gd name="connsiteX48" fmla="*/ 1926771 w 3048000"/>
              <a:gd name="connsiteY48" fmla="*/ 370114 h 1047425"/>
              <a:gd name="connsiteX49" fmla="*/ 2046514 w 3048000"/>
              <a:gd name="connsiteY49" fmla="*/ 413657 h 1047425"/>
              <a:gd name="connsiteX50" fmla="*/ 2090057 w 3048000"/>
              <a:gd name="connsiteY50" fmla="*/ 435429 h 1047425"/>
              <a:gd name="connsiteX51" fmla="*/ 2155371 w 3048000"/>
              <a:gd name="connsiteY51" fmla="*/ 478972 h 1047425"/>
              <a:gd name="connsiteX52" fmla="*/ 2188028 w 3048000"/>
              <a:gd name="connsiteY52" fmla="*/ 489857 h 1047425"/>
              <a:gd name="connsiteX53" fmla="*/ 2198914 w 3048000"/>
              <a:gd name="connsiteY53" fmla="*/ 522514 h 1047425"/>
              <a:gd name="connsiteX54" fmla="*/ 2231571 w 3048000"/>
              <a:gd name="connsiteY54" fmla="*/ 544286 h 1047425"/>
              <a:gd name="connsiteX55" fmla="*/ 2373085 w 3048000"/>
              <a:gd name="connsiteY55" fmla="*/ 576943 h 1047425"/>
              <a:gd name="connsiteX56" fmla="*/ 2405743 w 3048000"/>
              <a:gd name="connsiteY56" fmla="*/ 587829 h 1047425"/>
              <a:gd name="connsiteX57" fmla="*/ 2579914 w 3048000"/>
              <a:gd name="connsiteY57" fmla="*/ 576943 h 1047425"/>
              <a:gd name="connsiteX58" fmla="*/ 2656114 w 3048000"/>
              <a:gd name="connsiteY58" fmla="*/ 544286 h 1047425"/>
              <a:gd name="connsiteX59" fmla="*/ 2699657 w 3048000"/>
              <a:gd name="connsiteY59" fmla="*/ 500743 h 1047425"/>
              <a:gd name="connsiteX60" fmla="*/ 2732314 w 3048000"/>
              <a:gd name="connsiteY60" fmla="*/ 478972 h 1047425"/>
              <a:gd name="connsiteX61" fmla="*/ 2754085 w 3048000"/>
              <a:gd name="connsiteY61" fmla="*/ 446314 h 1047425"/>
              <a:gd name="connsiteX62" fmla="*/ 2775857 w 3048000"/>
              <a:gd name="connsiteY62" fmla="*/ 381000 h 1047425"/>
              <a:gd name="connsiteX63" fmla="*/ 2797628 w 3048000"/>
              <a:gd name="connsiteY63" fmla="*/ 348343 h 1047425"/>
              <a:gd name="connsiteX64" fmla="*/ 2819400 w 3048000"/>
              <a:gd name="connsiteY64" fmla="*/ 283029 h 1047425"/>
              <a:gd name="connsiteX65" fmla="*/ 2841171 w 3048000"/>
              <a:gd name="connsiteY65" fmla="*/ 163286 h 1047425"/>
              <a:gd name="connsiteX66" fmla="*/ 2928257 w 3048000"/>
              <a:gd name="connsiteY66" fmla="*/ 97972 h 1047425"/>
              <a:gd name="connsiteX67" fmla="*/ 2971800 w 3048000"/>
              <a:gd name="connsiteY67" fmla="*/ 54429 h 1047425"/>
              <a:gd name="connsiteX68" fmla="*/ 2993571 w 3048000"/>
              <a:gd name="connsiteY68" fmla="*/ 32657 h 1047425"/>
              <a:gd name="connsiteX69" fmla="*/ 3026228 w 3048000"/>
              <a:gd name="connsiteY69" fmla="*/ 21772 h 1047425"/>
              <a:gd name="connsiteX70" fmla="*/ 3048000 w 3048000"/>
              <a:gd name="connsiteY70" fmla="*/ 0 h 104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048000" h="1047425" extrusionOk="0">
                <a:moveTo>
                  <a:pt x="0" y="1001486"/>
                </a:moveTo>
                <a:cubicBezTo>
                  <a:pt x="14891" y="1010366"/>
                  <a:pt x="34171" y="1025897"/>
                  <a:pt x="54428" y="1034143"/>
                </a:cubicBezTo>
                <a:cubicBezTo>
                  <a:pt x="123505" y="1063982"/>
                  <a:pt x="263188" y="1035808"/>
                  <a:pt x="293914" y="1034143"/>
                </a:cubicBezTo>
                <a:cubicBezTo>
                  <a:pt x="320377" y="1029392"/>
                  <a:pt x="352249" y="1023851"/>
                  <a:pt x="381000" y="1012372"/>
                </a:cubicBezTo>
                <a:cubicBezTo>
                  <a:pt x="390090" y="1007761"/>
                  <a:pt x="405427" y="1007589"/>
                  <a:pt x="413657" y="1001486"/>
                </a:cubicBezTo>
                <a:cubicBezTo>
                  <a:pt x="427287" y="995864"/>
                  <a:pt x="435570" y="986680"/>
                  <a:pt x="446314" y="979714"/>
                </a:cubicBezTo>
                <a:cubicBezTo>
                  <a:pt x="493706" y="883825"/>
                  <a:pt x="412721" y="1008415"/>
                  <a:pt x="500743" y="936172"/>
                </a:cubicBezTo>
                <a:cubicBezTo>
                  <a:pt x="510812" y="926601"/>
                  <a:pt x="512812" y="915097"/>
                  <a:pt x="522514" y="903514"/>
                </a:cubicBezTo>
                <a:cubicBezTo>
                  <a:pt x="537482" y="888831"/>
                  <a:pt x="556113" y="876378"/>
                  <a:pt x="566057" y="859972"/>
                </a:cubicBezTo>
                <a:cubicBezTo>
                  <a:pt x="572279" y="849668"/>
                  <a:pt x="580462" y="838107"/>
                  <a:pt x="587828" y="827314"/>
                </a:cubicBezTo>
                <a:cubicBezTo>
                  <a:pt x="598360" y="819971"/>
                  <a:pt x="610622" y="814785"/>
                  <a:pt x="620485" y="805543"/>
                </a:cubicBezTo>
                <a:cubicBezTo>
                  <a:pt x="636740" y="793217"/>
                  <a:pt x="651877" y="779409"/>
                  <a:pt x="664028" y="762000"/>
                </a:cubicBezTo>
                <a:cubicBezTo>
                  <a:pt x="669905" y="754581"/>
                  <a:pt x="674166" y="749178"/>
                  <a:pt x="685800" y="740229"/>
                </a:cubicBezTo>
                <a:cubicBezTo>
                  <a:pt x="691605" y="733210"/>
                  <a:pt x="700846" y="726284"/>
                  <a:pt x="707571" y="718457"/>
                </a:cubicBezTo>
                <a:cubicBezTo>
                  <a:pt x="713916" y="707506"/>
                  <a:pt x="720478" y="694854"/>
                  <a:pt x="729343" y="685800"/>
                </a:cubicBezTo>
                <a:cubicBezTo>
                  <a:pt x="777247" y="619484"/>
                  <a:pt x="735675" y="679461"/>
                  <a:pt x="794657" y="631372"/>
                </a:cubicBezTo>
                <a:cubicBezTo>
                  <a:pt x="808627" y="620902"/>
                  <a:pt x="825084" y="603382"/>
                  <a:pt x="838200" y="587829"/>
                </a:cubicBezTo>
                <a:cubicBezTo>
                  <a:pt x="861596" y="569408"/>
                  <a:pt x="874235" y="556382"/>
                  <a:pt x="881743" y="544286"/>
                </a:cubicBezTo>
                <a:cubicBezTo>
                  <a:pt x="896459" y="529658"/>
                  <a:pt x="911514" y="507826"/>
                  <a:pt x="936171" y="500743"/>
                </a:cubicBezTo>
                <a:cubicBezTo>
                  <a:pt x="958709" y="496928"/>
                  <a:pt x="977434" y="493920"/>
                  <a:pt x="1001485" y="489857"/>
                </a:cubicBezTo>
                <a:cubicBezTo>
                  <a:pt x="1034940" y="480454"/>
                  <a:pt x="1060723" y="482466"/>
                  <a:pt x="1099457" y="478972"/>
                </a:cubicBezTo>
                <a:cubicBezTo>
                  <a:pt x="1112910" y="481153"/>
                  <a:pt x="1170795" y="475997"/>
                  <a:pt x="1186543" y="468086"/>
                </a:cubicBezTo>
                <a:cubicBezTo>
                  <a:pt x="1258566" y="472814"/>
                  <a:pt x="1325092" y="460136"/>
                  <a:pt x="1404257" y="478972"/>
                </a:cubicBezTo>
                <a:cubicBezTo>
                  <a:pt x="1417899" y="480874"/>
                  <a:pt x="1426996" y="490634"/>
                  <a:pt x="1436914" y="500743"/>
                </a:cubicBezTo>
                <a:cubicBezTo>
                  <a:pt x="1466101" y="525310"/>
                  <a:pt x="1495038" y="555408"/>
                  <a:pt x="1513114" y="587829"/>
                </a:cubicBezTo>
                <a:cubicBezTo>
                  <a:pt x="1555972" y="684857"/>
                  <a:pt x="1477864" y="542185"/>
                  <a:pt x="1545771" y="653143"/>
                </a:cubicBezTo>
                <a:cubicBezTo>
                  <a:pt x="1549905" y="712626"/>
                  <a:pt x="1547963" y="783371"/>
                  <a:pt x="1534885" y="849086"/>
                </a:cubicBezTo>
                <a:cubicBezTo>
                  <a:pt x="1531594" y="864052"/>
                  <a:pt x="1517197" y="872780"/>
                  <a:pt x="1502228" y="881743"/>
                </a:cubicBezTo>
                <a:cubicBezTo>
                  <a:pt x="1482166" y="892888"/>
                  <a:pt x="1436914" y="903514"/>
                  <a:pt x="1436914" y="903514"/>
                </a:cubicBezTo>
                <a:cubicBezTo>
                  <a:pt x="1395915" y="899381"/>
                  <a:pt x="1347896" y="905951"/>
                  <a:pt x="1306285" y="892629"/>
                </a:cubicBezTo>
                <a:cubicBezTo>
                  <a:pt x="1297413" y="890813"/>
                  <a:pt x="1292090" y="875841"/>
                  <a:pt x="1284514" y="870857"/>
                </a:cubicBezTo>
                <a:cubicBezTo>
                  <a:pt x="1274630" y="862695"/>
                  <a:pt x="1264489" y="858152"/>
                  <a:pt x="1251857" y="849086"/>
                </a:cubicBezTo>
                <a:cubicBezTo>
                  <a:pt x="1245602" y="839159"/>
                  <a:pt x="1236096" y="830087"/>
                  <a:pt x="1230085" y="816429"/>
                </a:cubicBezTo>
                <a:cubicBezTo>
                  <a:pt x="1221383" y="796071"/>
                  <a:pt x="1213965" y="770738"/>
                  <a:pt x="1208314" y="751114"/>
                </a:cubicBezTo>
                <a:cubicBezTo>
                  <a:pt x="1203731" y="741175"/>
                  <a:pt x="1201931" y="729975"/>
                  <a:pt x="1197428" y="718457"/>
                </a:cubicBezTo>
                <a:cubicBezTo>
                  <a:pt x="1184956" y="662505"/>
                  <a:pt x="1189531" y="685994"/>
                  <a:pt x="1175657" y="642257"/>
                </a:cubicBezTo>
                <a:cubicBezTo>
                  <a:pt x="1175036" y="638038"/>
                  <a:pt x="1177116" y="493726"/>
                  <a:pt x="1197428" y="435429"/>
                </a:cubicBezTo>
                <a:cubicBezTo>
                  <a:pt x="1202004" y="422742"/>
                  <a:pt x="1210133" y="411824"/>
                  <a:pt x="1219200" y="402772"/>
                </a:cubicBezTo>
                <a:cubicBezTo>
                  <a:pt x="1228647" y="393762"/>
                  <a:pt x="1242759" y="388564"/>
                  <a:pt x="1251857" y="381000"/>
                </a:cubicBezTo>
                <a:cubicBezTo>
                  <a:pt x="1257914" y="370553"/>
                  <a:pt x="1262195" y="352280"/>
                  <a:pt x="1273628" y="348343"/>
                </a:cubicBezTo>
                <a:cubicBezTo>
                  <a:pt x="1289747" y="338604"/>
                  <a:pt x="1310518" y="338059"/>
                  <a:pt x="1328057" y="337457"/>
                </a:cubicBezTo>
                <a:cubicBezTo>
                  <a:pt x="1356573" y="333040"/>
                  <a:pt x="1388351" y="326718"/>
                  <a:pt x="1415143" y="326572"/>
                </a:cubicBezTo>
                <a:cubicBezTo>
                  <a:pt x="1427335" y="321915"/>
                  <a:pt x="1439929" y="321437"/>
                  <a:pt x="1447800" y="315686"/>
                </a:cubicBezTo>
                <a:cubicBezTo>
                  <a:pt x="1457037" y="308716"/>
                  <a:pt x="1460631" y="297601"/>
                  <a:pt x="1469571" y="293914"/>
                </a:cubicBezTo>
                <a:cubicBezTo>
                  <a:pt x="1490097" y="283652"/>
                  <a:pt x="1534885" y="272143"/>
                  <a:pt x="1534885" y="272143"/>
                </a:cubicBezTo>
                <a:cubicBezTo>
                  <a:pt x="1592306" y="278181"/>
                  <a:pt x="1638640" y="273616"/>
                  <a:pt x="1698171" y="283029"/>
                </a:cubicBezTo>
                <a:cubicBezTo>
                  <a:pt x="1730483" y="291256"/>
                  <a:pt x="1763165" y="305990"/>
                  <a:pt x="1796143" y="326572"/>
                </a:cubicBezTo>
                <a:cubicBezTo>
                  <a:pt x="1813882" y="334351"/>
                  <a:pt x="1831909" y="344037"/>
                  <a:pt x="1850571" y="348343"/>
                </a:cubicBezTo>
                <a:cubicBezTo>
                  <a:pt x="1874045" y="355305"/>
                  <a:pt x="1902980" y="362660"/>
                  <a:pt x="1926771" y="370114"/>
                </a:cubicBezTo>
                <a:cubicBezTo>
                  <a:pt x="1955772" y="379304"/>
                  <a:pt x="2029148" y="408479"/>
                  <a:pt x="2046514" y="413657"/>
                </a:cubicBezTo>
                <a:cubicBezTo>
                  <a:pt x="2060458" y="418692"/>
                  <a:pt x="2076346" y="424498"/>
                  <a:pt x="2090057" y="435429"/>
                </a:cubicBezTo>
                <a:cubicBezTo>
                  <a:pt x="2111757" y="449961"/>
                  <a:pt x="2128800" y="475061"/>
                  <a:pt x="2155371" y="478972"/>
                </a:cubicBezTo>
                <a:cubicBezTo>
                  <a:pt x="2161160" y="478561"/>
                  <a:pt x="2176080" y="485300"/>
                  <a:pt x="2188028" y="489857"/>
                </a:cubicBezTo>
                <a:cubicBezTo>
                  <a:pt x="2191434" y="500704"/>
                  <a:pt x="2191667" y="511499"/>
                  <a:pt x="2198914" y="522514"/>
                </a:cubicBezTo>
                <a:cubicBezTo>
                  <a:pt x="2208076" y="530836"/>
                  <a:pt x="2220242" y="538810"/>
                  <a:pt x="2231571" y="544286"/>
                </a:cubicBezTo>
                <a:cubicBezTo>
                  <a:pt x="2293923" y="564062"/>
                  <a:pt x="2318328" y="562249"/>
                  <a:pt x="2373085" y="576943"/>
                </a:cubicBezTo>
                <a:cubicBezTo>
                  <a:pt x="2384397" y="580740"/>
                  <a:pt x="2396310" y="582840"/>
                  <a:pt x="2405743" y="587829"/>
                </a:cubicBezTo>
                <a:cubicBezTo>
                  <a:pt x="2467264" y="584413"/>
                  <a:pt x="2521374" y="574572"/>
                  <a:pt x="2579914" y="576943"/>
                </a:cubicBezTo>
                <a:cubicBezTo>
                  <a:pt x="2611670" y="573771"/>
                  <a:pt x="2633943" y="567117"/>
                  <a:pt x="2656114" y="544286"/>
                </a:cubicBezTo>
                <a:cubicBezTo>
                  <a:pt x="2670677" y="533418"/>
                  <a:pt x="2683836" y="511687"/>
                  <a:pt x="2699657" y="500743"/>
                </a:cubicBezTo>
                <a:cubicBezTo>
                  <a:pt x="2713298" y="490304"/>
                  <a:pt x="2724626" y="483633"/>
                  <a:pt x="2732314" y="478972"/>
                </a:cubicBezTo>
                <a:cubicBezTo>
                  <a:pt x="2739792" y="467739"/>
                  <a:pt x="2749610" y="457990"/>
                  <a:pt x="2754085" y="446314"/>
                </a:cubicBezTo>
                <a:cubicBezTo>
                  <a:pt x="2767532" y="426081"/>
                  <a:pt x="2763421" y="403851"/>
                  <a:pt x="2775857" y="381000"/>
                </a:cubicBezTo>
                <a:cubicBezTo>
                  <a:pt x="2782429" y="369857"/>
                  <a:pt x="2793302" y="360233"/>
                  <a:pt x="2797628" y="348343"/>
                </a:cubicBezTo>
                <a:cubicBezTo>
                  <a:pt x="2806949" y="327371"/>
                  <a:pt x="2819400" y="283029"/>
                  <a:pt x="2819400" y="283029"/>
                </a:cubicBezTo>
                <a:cubicBezTo>
                  <a:pt x="2822176" y="273579"/>
                  <a:pt x="2828798" y="189706"/>
                  <a:pt x="2841171" y="163286"/>
                </a:cubicBezTo>
                <a:cubicBezTo>
                  <a:pt x="2856327" y="138457"/>
                  <a:pt x="2920402" y="105487"/>
                  <a:pt x="2928257" y="97972"/>
                </a:cubicBezTo>
                <a:cubicBezTo>
                  <a:pt x="2940588" y="93362"/>
                  <a:pt x="2964685" y="58448"/>
                  <a:pt x="2971800" y="54429"/>
                </a:cubicBezTo>
                <a:cubicBezTo>
                  <a:pt x="2980347" y="47626"/>
                  <a:pt x="2984020" y="34795"/>
                  <a:pt x="2993571" y="32657"/>
                </a:cubicBezTo>
                <a:cubicBezTo>
                  <a:pt x="3003857" y="32340"/>
                  <a:pt x="3021833" y="26005"/>
                  <a:pt x="3026228" y="21772"/>
                </a:cubicBezTo>
                <a:cubicBezTo>
                  <a:pt x="3030696" y="20015"/>
                  <a:pt x="3040180" y="9554"/>
                  <a:pt x="3048000" y="0"/>
                </a:cubicBezTo>
              </a:path>
            </a:pathLst>
          </a:custGeom>
          <a:noFill/>
          <a:ln w="19050">
            <a:solidFill>
              <a:srgbClr val="78A5BA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8000"/>
                      <a:gd name="connsiteY0" fmla="*/ 1001486 h 1047425"/>
                      <a:gd name="connsiteX1" fmla="*/ 54428 w 3048000"/>
                      <a:gd name="connsiteY1" fmla="*/ 1034143 h 1047425"/>
                      <a:gd name="connsiteX2" fmla="*/ 293914 w 3048000"/>
                      <a:gd name="connsiteY2" fmla="*/ 1034143 h 1047425"/>
                      <a:gd name="connsiteX3" fmla="*/ 381000 w 3048000"/>
                      <a:gd name="connsiteY3" fmla="*/ 1012372 h 1047425"/>
                      <a:gd name="connsiteX4" fmla="*/ 413657 w 3048000"/>
                      <a:gd name="connsiteY4" fmla="*/ 1001486 h 1047425"/>
                      <a:gd name="connsiteX5" fmla="*/ 446314 w 3048000"/>
                      <a:gd name="connsiteY5" fmla="*/ 979714 h 1047425"/>
                      <a:gd name="connsiteX6" fmla="*/ 500743 w 3048000"/>
                      <a:gd name="connsiteY6" fmla="*/ 936172 h 1047425"/>
                      <a:gd name="connsiteX7" fmla="*/ 522514 w 3048000"/>
                      <a:gd name="connsiteY7" fmla="*/ 903514 h 1047425"/>
                      <a:gd name="connsiteX8" fmla="*/ 566057 w 3048000"/>
                      <a:gd name="connsiteY8" fmla="*/ 859972 h 1047425"/>
                      <a:gd name="connsiteX9" fmla="*/ 587828 w 3048000"/>
                      <a:gd name="connsiteY9" fmla="*/ 827314 h 1047425"/>
                      <a:gd name="connsiteX10" fmla="*/ 620485 w 3048000"/>
                      <a:gd name="connsiteY10" fmla="*/ 805543 h 1047425"/>
                      <a:gd name="connsiteX11" fmla="*/ 664028 w 3048000"/>
                      <a:gd name="connsiteY11" fmla="*/ 762000 h 1047425"/>
                      <a:gd name="connsiteX12" fmla="*/ 685800 w 3048000"/>
                      <a:gd name="connsiteY12" fmla="*/ 740229 h 1047425"/>
                      <a:gd name="connsiteX13" fmla="*/ 707571 w 3048000"/>
                      <a:gd name="connsiteY13" fmla="*/ 718457 h 1047425"/>
                      <a:gd name="connsiteX14" fmla="*/ 729343 w 3048000"/>
                      <a:gd name="connsiteY14" fmla="*/ 685800 h 1047425"/>
                      <a:gd name="connsiteX15" fmla="*/ 794657 w 3048000"/>
                      <a:gd name="connsiteY15" fmla="*/ 631372 h 1047425"/>
                      <a:gd name="connsiteX16" fmla="*/ 838200 w 3048000"/>
                      <a:gd name="connsiteY16" fmla="*/ 587829 h 1047425"/>
                      <a:gd name="connsiteX17" fmla="*/ 881743 w 3048000"/>
                      <a:gd name="connsiteY17" fmla="*/ 544286 h 1047425"/>
                      <a:gd name="connsiteX18" fmla="*/ 936171 w 3048000"/>
                      <a:gd name="connsiteY18" fmla="*/ 500743 h 1047425"/>
                      <a:gd name="connsiteX19" fmla="*/ 1001485 w 3048000"/>
                      <a:gd name="connsiteY19" fmla="*/ 489857 h 1047425"/>
                      <a:gd name="connsiteX20" fmla="*/ 1099457 w 3048000"/>
                      <a:gd name="connsiteY20" fmla="*/ 478972 h 1047425"/>
                      <a:gd name="connsiteX21" fmla="*/ 1186543 w 3048000"/>
                      <a:gd name="connsiteY21" fmla="*/ 468086 h 1047425"/>
                      <a:gd name="connsiteX22" fmla="*/ 1404257 w 3048000"/>
                      <a:gd name="connsiteY22" fmla="*/ 478972 h 1047425"/>
                      <a:gd name="connsiteX23" fmla="*/ 1436914 w 3048000"/>
                      <a:gd name="connsiteY23" fmla="*/ 500743 h 1047425"/>
                      <a:gd name="connsiteX24" fmla="*/ 1513114 w 3048000"/>
                      <a:gd name="connsiteY24" fmla="*/ 587829 h 1047425"/>
                      <a:gd name="connsiteX25" fmla="*/ 1545771 w 3048000"/>
                      <a:gd name="connsiteY25" fmla="*/ 653143 h 1047425"/>
                      <a:gd name="connsiteX26" fmla="*/ 1534885 w 3048000"/>
                      <a:gd name="connsiteY26" fmla="*/ 849086 h 1047425"/>
                      <a:gd name="connsiteX27" fmla="*/ 1502228 w 3048000"/>
                      <a:gd name="connsiteY27" fmla="*/ 881743 h 1047425"/>
                      <a:gd name="connsiteX28" fmla="*/ 1436914 w 3048000"/>
                      <a:gd name="connsiteY28" fmla="*/ 903514 h 1047425"/>
                      <a:gd name="connsiteX29" fmla="*/ 1306285 w 3048000"/>
                      <a:gd name="connsiteY29" fmla="*/ 892629 h 1047425"/>
                      <a:gd name="connsiteX30" fmla="*/ 1284514 w 3048000"/>
                      <a:gd name="connsiteY30" fmla="*/ 870857 h 1047425"/>
                      <a:gd name="connsiteX31" fmla="*/ 1251857 w 3048000"/>
                      <a:gd name="connsiteY31" fmla="*/ 849086 h 1047425"/>
                      <a:gd name="connsiteX32" fmla="*/ 1230085 w 3048000"/>
                      <a:gd name="connsiteY32" fmla="*/ 816429 h 1047425"/>
                      <a:gd name="connsiteX33" fmla="*/ 1208314 w 3048000"/>
                      <a:gd name="connsiteY33" fmla="*/ 751114 h 1047425"/>
                      <a:gd name="connsiteX34" fmla="*/ 1197428 w 3048000"/>
                      <a:gd name="connsiteY34" fmla="*/ 718457 h 1047425"/>
                      <a:gd name="connsiteX35" fmla="*/ 1175657 w 3048000"/>
                      <a:gd name="connsiteY35" fmla="*/ 642257 h 1047425"/>
                      <a:gd name="connsiteX36" fmla="*/ 1197428 w 3048000"/>
                      <a:gd name="connsiteY36" fmla="*/ 435429 h 1047425"/>
                      <a:gd name="connsiteX37" fmla="*/ 1219200 w 3048000"/>
                      <a:gd name="connsiteY37" fmla="*/ 402772 h 1047425"/>
                      <a:gd name="connsiteX38" fmla="*/ 1251857 w 3048000"/>
                      <a:gd name="connsiteY38" fmla="*/ 381000 h 1047425"/>
                      <a:gd name="connsiteX39" fmla="*/ 1273628 w 3048000"/>
                      <a:gd name="connsiteY39" fmla="*/ 348343 h 1047425"/>
                      <a:gd name="connsiteX40" fmla="*/ 1328057 w 3048000"/>
                      <a:gd name="connsiteY40" fmla="*/ 337457 h 1047425"/>
                      <a:gd name="connsiteX41" fmla="*/ 1415143 w 3048000"/>
                      <a:gd name="connsiteY41" fmla="*/ 326572 h 1047425"/>
                      <a:gd name="connsiteX42" fmla="*/ 1447800 w 3048000"/>
                      <a:gd name="connsiteY42" fmla="*/ 315686 h 1047425"/>
                      <a:gd name="connsiteX43" fmla="*/ 1469571 w 3048000"/>
                      <a:gd name="connsiteY43" fmla="*/ 293914 h 1047425"/>
                      <a:gd name="connsiteX44" fmla="*/ 1534885 w 3048000"/>
                      <a:gd name="connsiteY44" fmla="*/ 272143 h 1047425"/>
                      <a:gd name="connsiteX45" fmla="*/ 1698171 w 3048000"/>
                      <a:gd name="connsiteY45" fmla="*/ 283029 h 1047425"/>
                      <a:gd name="connsiteX46" fmla="*/ 1796143 w 3048000"/>
                      <a:gd name="connsiteY46" fmla="*/ 326572 h 1047425"/>
                      <a:gd name="connsiteX47" fmla="*/ 1850571 w 3048000"/>
                      <a:gd name="connsiteY47" fmla="*/ 348343 h 1047425"/>
                      <a:gd name="connsiteX48" fmla="*/ 1926771 w 3048000"/>
                      <a:gd name="connsiteY48" fmla="*/ 370114 h 1047425"/>
                      <a:gd name="connsiteX49" fmla="*/ 2046514 w 3048000"/>
                      <a:gd name="connsiteY49" fmla="*/ 413657 h 1047425"/>
                      <a:gd name="connsiteX50" fmla="*/ 2090057 w 3048000"/>
                      <a:gd name="connsiteY50" fmla="*/ 435429 h 1047425"/>
                      <a:gd name="connsiteX51" fmla="*/ 2155371 w 3048000"/>
                      <a:gd name="connsiteY51" fmla="*/ 478972 h 1047425"/>
                      <a:gd name="connsiteX52" fmla="*/ 2188028 w 3048000"/>
                      <a:gd name="connsiteY52" fmla="*/ 489857 h 1047425"/>
                      <a:gd name="connsiteX53" fmla="*/ 2198914 w 3048000"/>
                      <a:gd name="connsiteY53" fmla="*/ 522514 h 1047425"/>
                      <a:gd name="connsiteX54" fmla="*/ 2231571 w 3048000"/>
                      <a:gd name="connsiteY54" fmla="*/ 544286 h 1047425"/>
                      <a:gd name="connsiteX55" fmla="*/ 2373085 w 3048000"/>
                      <a:gd name="connsiteY55" fmla="*/ 576943 h 1047425"/>
                      <a:gd name="connsiteX56" fmla="*/ 2405743 w 3048000"/>
                      <a:gd name="connsiteY56" fmla="*/ 587829 h 1047425"/>
                      <a:gd name="connsiteX57" fmla="*/ 2579914 w 3048000"/>
                      <a:gd name="connsiteY57" fmla="*/ 576943 h 1047425"/>
                      <a:gd name="connsiteX58" fmla="*/ 2656114 w 3048000"/>
                      <a:gd name="connsiteY58" fmla="*/ 544286 h 1047425"/>
                      <a:gd name="connsiteX59" fmla="*/ 2699657 w 3048000"/>
                      <a:gd name="connsiteY59" fmla="*/ 500743 h 1047425"/>
                      <a:gd name="connsiteX60" fmla="*/ 2732314 w 3048000"/>
                      <a:gd name="connsiteY60" fmla="*/ 478972 h 1047425"/>
                      <a:gd name="connsiteX61" fmla="*/ 2754085 w 3048000"/>
                      <a:gd name="connsiteY61" fmla="*/ 446314 h 1047425"/>
                      <a:gd name="connsiteX62" fmla="*/ 2775857 w 3048000"/>
                      <a:gd name="connsiteY62" fmla="*/ 381000 h 1047425"/>
                      <a:gd name="connsiteX63" fmla="*/ 2797628 w 3048000"/>
                      <a:gd name="connsiteY63" fmla="*/ 348343 h 1047425"/>
                      <a:gd name="connsiteX64" fmla="*/ 2819400 w 3048000"/>
                      <a:gd name="connsiteY64" fmla="*/ 283029 h 1047425"/>
                      <a:gd name="connsiteX65" fmla="*/ 2841171 w 3048000"/>
                      <a:gd name="connsiteY65" fmla="*/ 163286 h 1047425"/>
                      <a:gd name="connsiteX66" fmla="*/ 2928257 w 3048000"/>
                      <a:gd name="connsiteY66" fmla="*/ 97972 h 1047425"/>
                      <a:gd name="connsiteX67" fmla="*/ 2971800 w 3048000"/>
                      <a:gd name="connsiteY67" fmla="*/ 54429 h 1047425"/>
                      <a:gd name="connsiteX68" fmla="*/ 2993571 w 3048000"/>
                      <a:gd name="connsiteY68" fmla="*/ 32657 h 1047425"/>
                      <a:gd name="connsiteX69" fmla="*/ 3026228 w 3048000"/>
                      <a:gd name="connsiteY69" fmla="*/ 21772 h 1047425"/>
                      <a:gd name="connsiteX70" fmla="*/ 3048000 w 3048000"/>
                      <a:gd name="connsiteY70" fmla="*/ 0 h 1047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</a:cxnLst>
                    <a:rect l="l" t="t" r="r" b="b"/>
                    <a:pathLst>
                      <a:path w="3048000" h="1047425">
                        <a:moveTo>
                          <a:pt x="0" y="1001486"/>
                        </a:moveTo>
                        <a:cubicBezTo>
                          <a:pt x="18143" y="1012372"/>
                          <a:pt x="35094" y="1025550"/>
                          <a:pt x="54428" y="1034143"/>
                        </a:cubicBezTo>
                        <a:cubicBezTo>
                          <a:pt x="119821" y="1063207"/>
                          <a:pt x="264976" y="1035751"/>
                          <a:pt x="293914" y="1034143"/>
                        </a:cubicBezTo>
                        <a:cubicBezTo>
                          <a:pt x="322943" y="1026886"/>
                          <a:pt x="352614" y="1021834"/>
                          <a:pt x="381000" y="1012372"/>
                        </a:cubicBezTo>
                        <a:cubicBezTo>
                          <a:pt x="391886" y="1008743"/>
                          <a:pt x="403394" y="1006618"/>
                          <a:pt x="413657" y="1001486"/>
                        </a:cubicBezTo>
                        <a:cubicBezTo>
                          <a:pt x="425359" y="995635"/>
                          <a:pt x="435428" y="986971"/>
                          <a:pt x="446314" y="979714"/>
                        </a:cubicBezTo>
                        <a:cubicBezTo>
                          <a:pt x="508708" y="886122"/>
                          <a:pt x="425626" y="996265"/>
                          <a:pt x="500743" y="936172"/>
                        </a:cubicBezTo>
                        <a:cubicBezTo>
                          <a:pt x="510959" y="927999"/>
                          <a:pt x="514000" y="913447"/>
                          <a:pt x="522514" y="903514"/>
                        </a:cubicBezTo>
                        <a:cubicBezTo>
                          <a:pt x="535872" y="887929"/>
                          <a:pt x="552699" y="875557"/>
                          <a:pt x="566057" y="859972"/>
                        </a:cubicBezTo>
                        <a:cubicBezTo>
                          <a:pt x="574571" y="850039"/>
                          <a:pt x="578577" y="836565"/>
                          <a:pt x="587828" y="827314"/>
                        </a:cubicBezTo>
                        <a:cubicBezTo>
                          <a:pt x="597079" y="818063"/>
                          <a:pt x="610552" y="814057"/>
                          <a:pt x="620485" y="805543"/>
                        </a:cubicBezTo>
                        <a:cubicBezTo>
                          <a:pt x="636070" y="792185"/>
                          <a:pt x="649514" y="776514"/>
                          <a:pt x="664028" y="762000"/>
                        </a:cubicBezTo>
                        <a:lnTo>
                          <a:pt x="685800" y="740229"/>
                        </a:lnTo>
                        <a:cubicBezTo>
                          <a:pt x="693057" y="732972"/>
                          <a:pt x="701878" y="726996"/>
                          <a:pt x="707571" y="718457"/>
                        </a:cubicBezTo>
                        <a:cubicBezTo>
                          <a:pt x="714828" y="707571"/>
                          <a:pt x="720967" y="695851"/>
                          <a:pt x="729343" y="685800"/>
                        </a:cubicBezTo>
                        <a:cubicBezTo>
                          <a:pt x="776530" y="629176"/>
                          <a:pt x="744705" y="674188"/>
                          <a:pt x="794657" y="631372"/>
                        </a:cubicBezTo>
                        <a:cubicBezTo>
                          <a:pt x="810242" y="618014"/>
                          <a:pt x="823686" y="602343"/>
                          <a:pt x="838200" y="587829"/>
                        </a:cubicBezTo>
                        <a:lnTo>
                          <a:pt x="881743" y="544286"/>
                        </a:lnTo>
                        <a:cubicBezTo>
                          <a:pt x="896609" y="529420"/>
                          <a:pt x="915569" y="507610"/>
                          <a:pt x="936171" y="500743"/>
                        </a:cubicBezTo>
                        <a:cubicBezTo>
                          <a:pt x="957110" y="493763"/>
                          <a:pt x="979607" y="492774"/>
                          <a:pt x="1001485" y="489857"/>
                        </a:cubicBezTo>
                        <a:cubicBezTo>
                          <a:pt x="1034055" y="485514"/>
                          <a:pt x="1066824" y="482811"/>
                          <a:pt x="1099457" y="478972"/>
                        </a:cubicBezTo>
                        <a:lnTo>
                          <a:pt x="1186543" y="468086"/>
                        </a:lnTo>
                        <a:cubicBezTo>
                          <a:pt x="1259114" y="471715"/>
                          <a:pt x="1332205" y="469574"/>
                          <a:pt x="1404257" y="478972"/>
                        </a:cubicBezTo>
                        <a:cubicBezTo>
                          <a:pt x="1417230" y="480664"/>
                          <a:pt x="1427068" y="492128"/>
                          <a:pt x="1436914" y="500743"/>
                        </a:cubicBezTo>
                        <a:cubicBezTo>
                          <a:pt x="1462138" y="522814"/>
                          <a:pt x="1496719" y="555039"/>
                          <a:pt x="1513114" y="587829"/>
                        </a:cubicBezTo>
                        <a:cubicBezTo>
                          <a:pt x="1558182" y="677966"/>
                          <a:pt x="1483379" y="559553"/>
                          <a:pt x="1545771" y="653143"/>
                        </a:cubicBezTo>
                        <a:cubicBezTo>
                          <a:pt x="1542142" y="718457"/>
                          <a:pt x="1547125" y="784826"/>
                          <a:pt x="1534885" y="849086"/>
                        </a:cubicBezTo>
                        <a:cubicBezTo>
                          <a:pt x="1532004" y="864209"/>
                          <a:pt x="1515685" y="874267"/>
                          <a:pt x="1502228" y="881743"/>
                        </a:cubicBezTo>
                        <a:cubicBezTo>
                          <a:pt x="1482167" y="892888"/>
                          <a:pt x="1436914" y="903514"/>
                          <a:pt x="1436914" y="903514"/>
                        </a:cubicBezTo>
                        <a:cubicBezTo>
                          <a:pt x="1393371" y="899886"/>
                          <a:pt x="1349009" y="901784"/>
                          <a:pt x="1306285" y="892629"/>
                        </a:cubicBezTo>
                        <a:cubicBezTo>
                          <a:pt x="1296250" y="890479"/>
                          <a:pt x="1292528" y="877268"/>
                          <a:pt x="1284514" y="870857"/>
                        </a:cubicBezTo>
                        <a:cubicBezTo>
                          <a:pt x="1274298" y="862684"/>
                          <a:pt x="1262743" y="856343"/>
                          <a:pt x="1251857" y="849086"/>
                        </a:cubicBezTo>
                        <a:cubicBezTo>
                          <a:pt x="1244600" y="838200"/>
                          <a:pt x="1235399" y="828384"/>
                          <a:pt x="1230085" y="816429"/>
                        </a:cubicBezTo>
                        <a:cubicBezTo>
                          <a:pt x="1220764" y="795458"/>
                          <a:pt x="1215571" y="772886"/>
                          <a:pt x="1208314" y="751114"/>
                        </a:cubicBezTo>
                        <a:cubicBezTo>
                          <a:pt x="1204685" y="740228"/>
                          <a:pt x="1200211" y="729589"/>
                          <a:pt x="1197428" y="718457"/>
                        </a:cubicBezTo>
                        <a:cubicBezTo>
                          <a:pt x="1183760" y="663782"/>
                          <a:pt x="1191274" y="689107"/>
                          <a:pt x="1175657" y="642257"/>
                        </a:cubicBezTo>
                        <a:cubicBezTo>
                          <a:pt x="1175967" y="637605"/>
                          <a:pt x="1176487" y="484291"/>
                          <a:pt x="1197428" y="435429"/>
                        </a:cubicBezTo>
                        <a:cubicBezTo>
                          <a:pt x="1202582" y="423404"/>
                          <a:pt x="1209949" y="412023"/>
                          <a:pt x="1219200" y="402772"/>
                        </a:cubicBezTo>
                        <a:cubicBezTo>
                          <a:pt x="1228451" y="393521"/>
                          <a:pt x="1240971" y="388257"/>
                          <a:pt x="1251857" y="381000"/>
                        </a:cubicBezTo>
                        <a:cubicBezTo>
                          <a:pt x="1259114" y="370114"/>
                          <a:pt x="1262269" y="354834"/>
                          <a:pt x="1273628" y="348343"/>
                        </a:cubicBezTo>
                        <a:cubicBezTo>
                          <a:pt x="1289692" y="339163"/>
                          <a:pt x="1309770" y="340270"/>
                          <a:pt x="1328057" y="337457"/>
                        </a:cubicBezTo>
                        <a:cubicBezTo>
                          <a:pt x="1356971" y="333009"/>
                          <a:pt x="1386114" y="330200"/>
                          <a:pt x="1415143" y="326572"/>
                        </a:cubicBezTo>
                        <a:cubicBezTo>
                          <a:pt x="1426029" y="322943"/>
                          <a:pt x="1437961" y="321590"/>
                          <a:pt x="1447800" y="315686"/>
                        </a:cubicBezTo>
                        <a:cubicBezTo>
                          <a:pt x="1456601" y="310405"/>
                          <a:pt x="1460391" y="298504"/>
                          <a:pt x="1469571" y="293914"/>
                        </a:cubicBezTo>
                        <a:cubicBezTo>
                          <a:pt x="1490097" y="283651"/>
                          <a:pt x="1534885" y="272143"/>
                          <a:pt x="1534885" y="272143"/>
                        </a:cubicBezTo>
                        <a:cubicBezTo>
                          <a:pt x="1589314" y="275772"/>
                          <a:pt x="1644768" y="271903"/>
                          <a:pt x="1698171" y="283029"/>
                        </a:cubicBezTo>
                        <a:cubicBezTo>
                          <a:pt x="1733157" y="290318"/>
                          <a:pt x="1763295" y="312494"/>
                          <a:pt x="1796143" y="326572"/>
                        </a:cubicBezTo>
                        <a:cubicBezTo>
                          <a:pt x="1814103" y="334269"/>
                          <a:pt x="1832033" y="342164"/>
                          <a:pt x="1850571" y="348343"/>
                        </a:cubicBezTo>
                        <a:cubicBezTo>
                          <a:pt x="1875632" y="356696"/>
                          <a:pt x="1901469" y="362523"/>
                          <a:pt x="1926771" y="370114"/>
                        </a:cubicBezTo>
                        <a:cubicBezTo>
                          <a:pt x="1958167" y="379533"/>
                          <a:pt x="2031556" y="407424"/>
                          <a:pt x="2046514" y="413657"/>
                        </a:cubicBezTo>
                        <a:cubicBezTo>
                          <a:pt x="2061493" y="419898"/>
                          <a:pt x="2076142" y="427080"/>
                          <a:pt x="2090057" y="435429"/>
                        </a:cubicBezTo>
                        <a:cubicBezTo>
                          <a:pt x="2112494" y="448891"/>
                          <a:pt x="2130548" y="470698"/>
                          <a:pt x="2155371" y="478972"/>
                        </a:cubicBezTo>
                        <a:lnTo>
                          <a:pt x="2188028" y="489857"/>
                        </a:lnTo>
                        <a:cubicBezTo>
                          <a:pt x="2191657" y="500743"/>
                          <a:pt x="2191746" y="513554"/>
                          <a:pt x="2198914" y="522514"/>
                        </a:cubicBezTo>
                        <a:cubicBezTo>
                          <a:pt x="2207087" y="532730"/>
                          <a:pt x="2219276" y="539815"/>
                          <a:pt x="2231571" y="544286"/>
                        </a:cubicBezTo>
                        <a:cubicBezTo>
                          <a:pt x="2291170" y="565958"/>
                          <a:pt x="2317412" y="563024"/>
                          <a:pt x="2373085" y="576943"/>
                        </a:cubicBezTo>
                        <a:cubicBezTo>
                          <a:pt x="2384217" y="579726"/>
                          <a:pt x="2394857" y="584200"/>
                          <a:pt x="2405743" y="587829"/>
                        </a:cubicBezTo>
                        <a:cubicBezTo>
                          <a:pt x="2463800" y="584200"/>
                          <a:pt x="2522032" y="582731"/>
                          <a:pt x="2579914" y="576943"/>
                        </a:cubicBezTo>
                        <a:cubicBezTo>
                          <a:pt x="2612031" y="573731"/>
                          <a:pt x="2632099" y="564870"/>
                          <a:pt x="2656114" y="544286"/>
                        </a:cubicBezTo>
                        <a:cubicBezTo>
                          <a:pt x="2671699" y="530928"/>
                          <a:pt x="2682578" y="512129"/>
                          <a:pt x="2699657" y="500743"/>
                        </a:cubicBezTo>
                        <a:lnTo>
                          <a:pt x="2732314" y="478972"/>
                        </a:lnTo>
                        <a:cubicBezTo>
                          <a:pt x="2739571" y="468086"/>
                          <a:pt x="2748771" y="458270"/>
                          <a:pt x="2754085" y="446314"/>
                        </a:cubicBezTo>
                        <a:cubicBezTo>
                          <a:pt x="2763405" y="425343"/>
                          <a:pt x="2763127" y="400095"/>
                          <a:pt x="2775857" y="381000"/>
                        </a:cubicBezTo>
                        <a:cubicBezTo>
                          <a:pt x="2783114" y="370114"/>
                          <a:pt x="2792315" y="360298"/>
                          <a:pt x="2797628" y="348343"/>
                        </a:cubicBezTo>
                        <a:cubicBezTo>
                          <a:pt x="2806949" y="327372"/>
                          <a:pt x="2819400" y="283029"/>
                          <a:pt x="2819400" y="283029"/>
                        </a:cubicBezTo>
                        <a:cubicBezTo>
                          <a:pt x="2820901" y="271019"/>
                          <a:pt x="2825273" y="189783"/>
                          <a:pt x="2841171" y="163286"/>
                        </a:cubicBezTo>
                        <a:cubicBezTo>
                          <a:pt x="2855657" y="139144"/>
                          <a:pt x="2920149" y="106080"/>
                          <a:pt x="2928257" y="97972"/>
                        </a:cubicBezTo>
                        <a:lnTo>
                          <a:pt x="2971800" y="54429"/>
                        </a:lnTo>
                        <a:cubicBezTo>
                          <a:pt x="2979057" y="47172"/>
                          <a:pt x="2983834" y="35902"/>
                          <a:pt x="2993571" y="32657"/>
                        </a:cubicBezTo>
                        <a:lnTo>
                          <a:pt x="3026228" y="21772"/>
                        </a:lnTo>
                        <a:lnTo>
                          <a:pt x="3048000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128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BF8800-DD78-43F0-A824-B8E90D055079}"/>
              </a:ext>
            </a:extLst>
          </p:cNvPr>
          <p:cNvSpPr/>
          <p:nvPr/>
        </p:nvSpPr>
        <p:spPr>
          <a:xfrm>
            <a:off x="5626101" y="0"/>
            <a:ext cx="55244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FC3410-A5CC-4B9E-BAB8-4606E9D9B52B}"/>
              </a:ext>
            </a:extLst>
          </p:cNvPr>
          <p:cNvGrpSpPr/>
          <p:nvPr/>
        </p:nvGrpSpPr>
        <p:grpSpPr>
          <a:xfrm>
            <a:off x="4920250" y="2041090"/>
            <a:ext cx="5424347" cy="1271784"/>
            <a:chOff x="5490303" y="2523690"/>
            <a:chExt cx="5424347" cy="127178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A481C69-5673-4A12-884A-730D4617DF45}"/>
                </a:ext>
              </a:extLst>
            </p:cNvPr>
            <p:cNvSpPr/>
            <p:nvPr/>
          </p:nvSpPr>
          <p:spPr>
            <a:xfrm>
              <a:off x="9398000" y="2933700"/>
              <a:ext cx="861774" cy="861774"/>
            </a:xfrm>
            <a:prstGeom prst="ellipse">
              <a:avLst/>
            </a:prstGeom>
            <a:solidFill>
              <a:srgbClr val="C1CF5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75B46CF-3B3B-42BB-B2C0-8C78ACE3A725}"/>
                </a:ext>
              </a:extLst>
            </p:cNvPr>
            <p:cNvGrpSpPr/>
            <p:nvPr/>
          </p:nvGrpSpPr>
          <p:grpSpPr>
            <a:xfrm>
              <a:off x="5490303" y="2523690"/>
              <a:ext cx="5424347" cy="1233051"/>
              <a:chOff x="6392003" y="1812490"/>
              <a:chExt cx="5424347" cy="123305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4100EF-B252-47D0-8C63-3AF0184832AF}"/>
                  </a:ext>
                </a:extLst>
              </p:cNvPr>
              <p:cNvSpPr txBox="1"/>
              <p:nvPr/>
            </p:nvSpPr>
            <p:spPr>
              <a:xfrm>
                <a:off x="6392003" y="2183767"/>
                <a:ext cx="542434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dirty="0">
                    <a:solidFill>
                      <a:srgbClr val="63625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1. </a:t>
                </a:r>
                <a:r>
                  <a:rPr lang="ko-KR" altLang="en-US" sz="2500" dirty="0">
                    <a:solidFill>
                      <a:srgbClr val="63625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개요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016B73-C7F3-44BD-AE12-1681CCA2B142}"/>
                  </a:ext>
                </a:extLst>
              </p:cNvPr>
              <p:cNvSpPr txBox="1"/>
              <p:nvPr/>
            </p:nvSpPr>
            <p:spPr>
              <a:xfrm>
                <a:off x="7631253" y="1812490"/>
                <a:ext cx="97934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0" dirty="0">
                    <a:solidFill>
                      <a:srgbClr val="C7D9E7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</a:t>
                </a:r>
                <a:endParaRPr lang="ko-KR" altLang="en-US" sz="7000" dirty="0">
                  <a:solidFill>
                    <a:srgbClr val="C7D9E7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pic>
        <p:nvPicPr>
          <p:cNvPr id="25" name="그림 24" descr="바위, 실외, 바위투성이, 케이크이(가) 표시된 사진&#10;&#10;자동 생성된 설명">
            <a:extLst>
              <a:ext uri="{FF2B5EF4-FFF2-40B4-BE49-F238E27FC236}">
                <a16:creationId xmlns:a16="http://schemas.microsoft.com/office/drawing/2014/main" id="{7A7257A3-5FCE-4BD8-8E7D-17D1D9430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r="27930"/>
          <a:stretch/>
        </p:blipFill>
        <p:spPr>
          <a:xfrm>
            <a:off x="0" y="0"/>
            <a:ext cx="5626101" cy="6858000"/>
          </a:xfrm>
          <a:prstGeom prst="rect">
            <a:avLst/>
          </a:prstGeom>
        </p:spPr>
      </p:pic>
      <p:pic>
        <p:nvPicPr>
          <p:cNvPr id="31" name="그림 30" descr="바위, 실외, 바위투성이, 케이크이(가) 표시된 사진&#10;&#10;자동 생성된 설명">
            <a:extLst>
              <a:ext uri="{FF2B5EF4-FFF2-40B4-BE49-F238E27FC236}">
                <a16:creationId xmlns:a16="http://schemas.microsoft.com/office/drawing/2014/main" id="{33E63158-EA34-4B4B-BFA8-396565B9B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51" r="24336"/>
          <a:stretch/>
        </p:blipFill>
        <p:spPr>
          <a:xfrm>
            <a:off x="11150601" y="0"/>
            <a:ext cx="1038396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4C9748-8919-4B91-946F-CD7545F48252}"/>
              </a:ext>
            </a:extLst>
          </p:cNvPr>
          <p:cNvSpPr/>
          <p:nvPr/>
        </p:nvSpPr>
        <p:spPr>
          <a:xfrm>
            <a:off x="0" y="0"/>
            <a:ext cx="56261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318BF25-9A51-4C40-8378-B98E8955E227}"/>
              </a:ext>
            </a:extLst>
          </p:cNvPr>
          <p:cNvSpPr/>
          <p:nvPr/>
        </p:nvSpPr>
        <p:spPr>
          <a:xfrm>
            <a:off x="11150600" y="-12700"/>
            <a:ext cx="1038396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58F4AE-0E16-4CBF-985D-C763E3F7553B}"/>
              </a:ext>
            </a:extLst>
          </p:cNvPr>
          <p:cNvSpPr txBox="1"/>
          <p:nvPr/>
        </p:nvSpPr>
        <p:spPr>
          <a:xfrm>
            <a:off x="7999203" y="3823218"/>
            <a:ext cx="2519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기획의도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벤치마킹 타겟</a:t>
            </a:r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927ABA-2874-4E8B-A06E-EB68C62A15B4}"/>
              </a:ext>
            </a:extLst>
          </p:cNvPr>
          <p:cNvCxnSpPr>
            <a:cxnSpLocks/>
          </p:cNvCxnSpPr>
          <p:nvPr/>
        </p:nvCxnSpPr>
        <p:spPr>
          <a:xfrm>
            <a:off x="6807200" y="3543300"/>
            <a:ext cx="4343400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161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5979C10A-1700-457B-B03E-5F25622187E7}"/>
              </a:ext>
            </a:extLst>
          </p:cNvPr>
          <p:cNvSpPr/>
          <p:nvPr/>
        </p:nvSpPr>
        <p:spPr>
          <a:xfrm>
            <a:off x="6696126" y="4110664"/>
            <a:ext cx="289023" cy="289023"/>
          </a:xfrm>
          <a:prstGeom prst="ellipse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A85686-10BD-4DFC-BD36-77C5C6BAB6A1}"/>
              </a:ext>
            </a:extLst>
          </p:cNvPr>
          <p:cNvSpPr/>
          <p:nvPr/>
        </p:nvSpPr>
        <p:spPr>
          <a:xfrm>
            <a:off x="6696126" y="2187899"/>
            <a:ext cx="289023" cy="289023"/>
          </a:xfrm>
          <a:prstGeom prst="ellipse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57A8AB-735B-4AF4-AEFA-E05AA14A707C}"/>
              </a:ext>
            </a:extLst>
          </p:cNvPr>
          <p:cNvSpPr/>
          <p:nvPr/>
        </p:nvSpPr>
        <p:spPr>
          <a:xfrm>
            <a:off x="5215186" y="435010"/>
            <a:ext cx="1769963" cy="400110"/>
          </a:xfrm>
          <a:prstGeom prst="rect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B430D-E95C-4F5B-A96C-52F224C579DA}"/>
              </a:ext>
            </a:extLst>
          </p:cNvPr>
          <p:cNvSpPr txBox="1"/>
          <p:nvPr/>
        </p:nvSpPr>
        <p:spPr>
          <a:xfrm>
            <a:off x="4811208" y="434373"/>
            <a:ext cx="256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기획의도</a:t>
            </a:r>
            <a:endParaRPr lang="en-US" altLang="ko-KR" sz="20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pic>
        <p:nvPicPr>
          <p:cNvPr id="3074" name="Picture 2" descr="제주 이미지 검색결과">
            <a:extLst>
              <a:ext uri="{FF2B5EF4-FFF2-40B4-BE49-F238E27FC236}">
                <a16:creationId xmlns:a16="http://schemas.microsoft.com/office/drawing/2014/main" id="{0B23AAAA-A229-45B7-B71C-6502C21F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5" y="2677016"/>
            <a:ext cx="4743520" cy="314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EFC9BB-3123-47CA-BAA5-5E6BE4C10F30}"/>
              </a:ext>
            </a:extLst>
          </p:cNvPr>
          <p:cNvSpPr txBox="1"/>
          <p:nvPr/>
        </p:nvSpPr>
        <p:spPr>
          <a:xfrm>
            <a:off x="6840638" y="2292256"/>
            <a:ext cx="487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 latinLnBrk="1"/>
            <a:r>
              <a:rPr lang="ko-KR" altLang="en-US" b="1" i="0" dirty="0">
                <a:effectLst/>
                <a:latin typeface="OneShinhanMedium"/>
              </a:rPr>
              <a:t>나만의 특별한 제주여행친구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62258A-DD13-44A0-B486-1E43C2EAE6E6}"/>
              </a:ext>
            </a:extLst>
          </p:cNvPr>
          <p:cNvCxnSpPr>
            <a:cxnSpLocks/>
          </p:cNvCxnSpPr>
          <p:nvPr/>
        </p:nvCxnSpPr>
        <p:spPr>
          <a:xfrm>
            <a:off x="6840638" y="2661588"/>
            <a:ext cx="5351362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AE6884A-580E-4E05-A044-49F3CFA0F6D5}"/>
              </a:ext>
            </a:extLst>
          </p:cNvPr>
          <p:cNvSpPr txBox="1"/>
          <p:nvPr/>
        </p:nvSpPr>
        <p:spPr>
          <a:xfrm>
            <a:off x="6840638" y="2781721"/>
            <a:ext cx="474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500" dirty="0" err="1">
                <a:latin typeface="경기천년바탕 Regular" panose="02020503020101020101" pitchFamily="18" charset="-127"/>
                <a:ea typeface="배달의민족 도현" panose="020B0600000101010101" pitchFamily="50" charset="-127"/>
              </a:rPr>
              <a:t>핫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플레이스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카페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명소가 너무 많은 제주도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en-US" altLang="ko-KR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제주도 여행 계획 세워야 하는데 막막할 때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..</a:t>
            </a:r>
          </a:p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더 이상 사진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동영상에 의존하지 않고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500" b="0" i="0" dirty="0">
                <a:effectLst/>
                <a:latin typeface="OneShinhanLight"/>
              </a:rPr>
              <a:t>현지인들이 추천하는 진짜 제주 맛집과 코스를 추천</a:t>
            </a:r>
            <a:endParaRPr lang="ko-KR" altLang="en-US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A2AB28-AA76-4CEE-9FC5-F573FFF6E551}"/>
              </a:ext>
            </a:extLst>
          </p:cNvPr>
          <p:cNvSpPr txBox="1"/>
          <p:nvPr/>
        </p:nvSpPr>
        <p:spPr>
          <a:xfrm>
            <a:off x="6847927" y="4230796"/>
            <a:ext cx="345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이용자 취향에 맞춤 코스 제공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A0A791-78D5-4F38-9748-751D34898A37}"/>
              </a:ext>
            </a:extLst>
          </p:cNvPr>
          <p:cNvCxnSpPr>
            <a:cxnSpLocks/>
          </p:cNvCxnSpPr>
          <p:nvPr/>
        </p:nvCxnSpPr>
        <p:spPr>
          <a:xfrm>
            <a:off x="6840638" y="4600128"/>
            <a:ext cx="5351362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3F76B93-9CE2-4C3F-A2E1-C5757AE973FB}"/>
              </a:ext>
            </a:extLst>
          </p:cNvPr>
          <p:cNvSpPr txBox="1"/>
          <p:nvPr/>
        </p:nvSpPr>
        <p:spPr>
          <a:xfrm>
            <a:off x="6840637" y="4720261"/>
            <a:ext cx="45332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여행 컨셉에 맞는 코스 추천</a:t>
            </a:r>
            <a:endParaRPr lang="en-US" altLang="ko-KR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여행자 간 주고받는 메시지로 편한 여행</a:t>
            </a:r>
            <a:endParaRPr lang="en-US" altLang="ko-KR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79F1A4-2943-4D26-96F3-66A126D88000}"/>
              </a:ext>
            </a:extLst>
          </p:cNvPr>
          <p:cNvSpPr/>
          <p:nvPr/>
        </p:nvSpPr>
        <p:spPr>
          <a:xfrm>
            <a:off x="279722" y="215670"/>
            <a:ext cx="11632556" cy="6426660"/>
          </a:xfrm>
          <a:custGeom>
            <a:avLst/>
            <a:gdLst>
              <a:gd name="connsiteX0" fmla="*/ 0 w 11632556"/>
              <a:gd name="connsiteY0" fmla="*/ 0 h 6426660"/>
              <a:gd name="connsiteX1" fmla="*/ 916919 w 11632556"/>
              <a:gd name="connsiteY1" fmla="*/ 0 h 6426660"/>
              <a:gd name="connsiteX2" fmla="*/ 1484862 w 11632556"/>
              <a:gd name="connsiteY2" fmla="*/ 0 h 6426660"/>
              <a:gd name="connsiteX3" fmla="*/ 2169130 w 11632556"/>
              <a:gd name="connsiteY3" fmla="*/ 0 h 6426660"/>
              <a:gd name="connsiteX4" fmla="*/ 3086049 w 11632556"/>
              <a:gd name="connsiteY4" fmla="*/ 0 h 6426660"/>
              <a:gd name="connsiteX5" fmla="*/ 3537666 w 11632556"/>
              <a:gd name="connsiteY5" fmla="*/ 0 h 6426660"/>
              <a:gd name="connsiteX6" fmla="*/ 3989282 w 11632556"/>
              <a:gd name="connsiteY6" fmla="*/ 0 h 6426660"/>
              <a:gd name="connsiteX7" fmla="*/ 4789876 w 11632556"/>
              <a:gd name="connsiteY7" fmla="*/ 0 h 6426660"/>
              <a:gd name="connsiteX8" fmla="*/ 5125167 w 11632556"/>
              <a:gd name="connsiteY8" fmla="*/ 0 h 6426660"/>
              <a:gd name="connsiteX9" fmla="*/ 5460459 w 11632556"/>
              <a:gd name="connsiteY9" fmla="*/ 0 h 6426660"/>
              <a:gd name="connsiteX10" fmla="*/ 6028401 w 11632556"/>
              <a:gd name="connsiteY10" fmla="*/ 0 h 6426660"/>
              <a:gd name="connsiteX11" fmla="*/ 6480018 w 11632556"/>
              <a:gd name="connsiteY11" fmla="*/ 0 h 6426660"/>
              <a:gd name="connsiteX12" fmla="*/ 7396937 w 11632556"/>
              <a:gd name="connsiteY12" fmla="*/ 0 h 6426660"/>
              <a:gd name="connsiteX13" fmla="*/ 8081205 w 11632556"/>
              <a:gd name="connsiteY13" fmla="*/ 0 h 6426660"/>
              <a:gd name="connsiteX14" fmla="*/ 8416496 w 11632556"/>
              <a:gd name="connsiteY14" fmla="*/ 0 h 6426660"/>
              <a:gd name="connsiteX15" fmla="*/ 9217090 w 11632556"/>
              <a:gd name="connsiteY15" fmla="*/ 0 h 6426660"/>
              <a:gd name="connsiteX16" fmla="*/ 9668707 w 11632556"/>
              <a:gd name="connsiteY16" fmla="*/ 0 h 6426660"/>
              <a:gd name="connsiteX17" fmla="*/ 10352975 w 11632556"/>
              <a:gd name="connsiteY17" fmla="*/ 0 h 6426660"/>
              <a:gd name="connsiteX18" fmla="*/ 11037243 w 11632556"/>
              <a:gd name="connsiteY18" fmla="*/ 0 h 6426660"/>
              <a:gd name="connsiteX19" fmla="*/ 11632556 w 11632556"/>
              <a:gd name="connsiteY19" fmla="*/ 0 h 6426660"/>
              <a:gd name="connsiteX20" fmla="*/ 11632556 w 11632556"/>
              <a:gd name="connsiteY20" fmla="*/ 642666 h 6426660"/>
              <a:gd name="connsiteX21" fmla="*/ 11632556 w 11632556"/>
              <a:gd name="connsiteY21" fmla="*/ 1349599 h 6426660"/>
              <a:gd name="connsiteX22" fmla="*/ 11632556 w 11632556"/>
              <a:gd name="connsiteY22" fmla="*/ 1799465 h 6426660"/>
              <a:gd name="connsiteX23" fmla="*/ 11632556 w 11632556"/>
              <a:gd name="connsiteY23" fmla="*/ 2377864 h 6426660"/>
              <a:gd name="connsiteX24" fmla="*/ 11632556 w 11632556"/>
              <a:gd name="connsiteY24" fmla="*/ 2891997 h 6426660"/>
              <a:gd name="connsiteX25" fmla="*/ 11632556 w 11632556"/>
              <a:gd name="connsiteY25" fmla="*/ 3663196 h 6426660"/>
              <a:gd name="connsiteX26" fmla="*/ 11632556 w 11632556"/>
              <a:gd name="connsiteY26" fmla="*/ 4434395 h 6426660"/>
              <a:gd name="connsiteX27" fmla="*/ 11632556 w 11632556"/>
              <a:gd name="connsiteY27" fmla="*/ 5012795 h 6426660"/>
              <a:gd name="connsiteX28" fmla="*/ 11632556 w 11632556"/>
              <a:gd name="connsiteY28" fmla="*/ 5462661 h 6426660"/>
              <a:gd name="connsiteX29" fmla="*/ 11632556 w 11632556"/>
              <a:gd name="connsiteY29" fmla="*/ 6426660 h 6426660"/>
              <a:gd name="connsiteX30" fmla="*/ 11064614 w 11632556"/>
              <a:gd name="connsiteY30" fmla="*/ 6426660 h 6426660"/>
              <a:gd name="connsiteX31" fmla="*/ 10147694 w 11632556"/>
              <a:gd name="connsiteY31" fmla="*/ 6426660 h 6426660"/>
              <a:gd name="connsiteX32" fmla="*/ 9230775 w 11632556"/>
              <a:gd name="connsiteY32" fmla="*/ 6426660 h 6426660"/>
              <a:gd name="connsiteX33" fmla="*/ 8779158 w 11632556"/>
              <a:gd name="connsiteY33" fmla="*/ 6426660 h 6426660"/>
              <a:gd name="connsiteX34" fmla="*/ 7862239 w 11632556"/>
              <a:gd name="connsiteY34" fmla="*/ 6426660 h 6426660"/>
              <a:gd name="connsiteX35" fmla="*/ 7526948 w 11632556"/>
              <a:gd name="connsiteY35" fmla="*/ 6426660 h 6426660"/>
              <a:gd name="connsiteX36" fmla="*/ 6610029 w 11632556"/>
              <a:gd name="connsiteY36" fmla="*/ 6426660 h 6426660"/>
              <a:gd name="connsiteX37" fmla="*/ 5693110 w 11632556"/>
              <a:gd name="connsiteY37" fmla="*/ 6426660 h 6426660"/>
              <a:gd name="connsiteX38" fmla="*/ 5008842 w 11632556"/>
              <a:gd name="connsiteY38" fmla="*/ 6426660 h 6426660"/>
              <a:gd name="connsiteX39" fmla="*/ 4557225 w 11632556"/>
              <a:gd name="connsiteY39" fmla="*/ 6426660 h 6426660"/>
              <a:gd name="connsiteX40" fmla="*/ 4105608 w 11632556"/>
              <a:gd name="connsiteY40" fmla="*/ 6426660 h 6426660"/>
              <a:gd name="connsiteX41" fmla="*/ 3188689 w 11632556"/>
              <a:gd name="connsiteY41" fmla="*/ 6426660 h 6426660"/>
              <a:gd name="connsiteX42" fmla="*/ 2271770 w 11632556"/>
              <a:gd name="connsiteY42" fmla="*/ 6426660 h 6426660"/>
              <a:gd name="connsiteX43" fmla="*/ 1587502 w 11632556"/>
              <a:gd name="connsiteY43" fmla="*/ 6426660 h 6426660"/>
              <a:gd name="connsiteX44" fmla="*/ 1135885 w 11632556"/>
              <a:gd name="connsiteY44" fmla="*/ 6426660 h 6426660"/>
              <a:gd name="connsiteX45" fmla="*/ 800594 w 11632556"/>
              <a:gd name="connsiteY45" fmla="*/ 6426660 h 6426660"/>
              <a:gd name="connsiteX46" fmla="*/ 0 w 11632556"/>
              <a:gd name="connsiteY46" fmla="*/ 6426660 h 6426660"/>
              <a:gd name="connsiteX47" fmla="*/ 0 w 11632556"/>
              <a:gd name="connsiteY47" fmla="*/ 5912527 h 6426660"/>
              <a:gd name="connsiteX48" fmla="*/ 0 w 11632556"/>
              <a:gd name="connsiteY48" fmla="*/ 5141328 h 6426660"/>
              <a:gd name="connsiteX49" fmla="*/ 0 w 11632556"/>
              <a:gd name="connsiteY49" fmla="*/ 4370129 h 6426660"/>
              <a:gd name="connsiteX50" fmla="*/ 0 w 11632556"/>
              <a:gd name="connsiteY50" fmla="*/ 3727463 h 6426660"/>
              <a:gd name="connsiteX51" fmla="*/ 0 w 11632556"/>
              <a:gd name="connsiteY51" fmla="*/ 3084797 h 6426660"/>
              <a:gd name="connsiteX52" fmla="*/ 0 w 11632556"/>
              <a:gd name="connsiteY52" fmla="*/ 2313598 h 6426660"/>
              <a:gd name="connsiteX53" fmla="*/ 0 w 11632556"/>
              <a:gd name="connsiteY53" fmla="*/ 1799465 h 6426660"/>
              <a:gd name="connsiteX54" fmla="*/ 0 w 11632556"/>
              <a:gd name="connsiteY54" fmla="*/ 1092532 h 6426660"/>
              <a:gd name="connsiteX55" fmla="*/ 0 w 11632556"/>
              <a:gd name="connsiteY55" fmla="*/ 0 h 642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632556" h="6426660" extrusionOk="0">
                <a:moveTo>
                  <a:pt x="0" y="0"/>
                </a:moveTo>
                <a:cubicBezTo>
                  <a:pt x="444408" y="36169"/>
                  <a:pt x="591114" y="-23296"/>
                  <a:pt x="916919" y="0"/>
                </a:cubicBezTo>
                <a:cubicBezTo>
                  <a:pt x="1242724" y="23296"/>
                  <a:pt x="1355279" y="-13810"/>
                  <a:pt x="1484862" y="0"/>
                </a:cubicBezTo>
                <a:cubicBezTo>
                  <a:pt x="1614445" y="13810"/>
                  <a:pt x="1905943" y="12654"/>
                  <a:pt x="2169130" y="0"/>
                </a:cubicBezTo>
                <a:cubicBezTo>
                  <a:pt x="2432317" y="-12654"/>
                  <a:pt x="2653299" y="-35888"/>
                  <a:pt x="3086049" y="0"/>
                </a:cubicBezTo>
                <a:cubicBezTo>
                  <a:pt x="3518799" y="35888"/>
                  <a:pt x="3344457" y="15403"/>
                  <a:pt x="3537666" y="0"/>
                </a:cubicBezTo>
                <a:cubicBezTo>
                  <a:pt x="3730875" y="-15403"/>
                  <a:pt x="3893267" y="-14602"/>
                  <a:pt x="3989282" y="0"/>
                </a:cubicBezTo>
                <a:cubicBezTo>
                  <a:pt x="4085297" y="14602"/>
                  <a:pt x="4586894" y="-24673"/>
                  <a:pt x="4789876" y="0"/>
                </a:cubicBezTo>
                <a:cubicBezTo>
                  <a:pt x="4992858" y="24673"/>
                  <a:pt x="5035958" y="6657"/>
                  <a:pt x="5125167" y="0"/>
                </a:cubicBezTo>
                <a:cubicBezTo>
                  <a:pt x="5214376" y="-6657"/>
                  <a:pt x="5358359" y="-472"/>
                  <a:pt x="5460459" y="0"/>
                </a:cubicBezTo>
                <a:cubicBezTo>
                  <a:pt x="5562559" y="472"/>
                  <a:pt x="5851013" y="-23639"/>
                  <a:pt x="6028401" y="0"/>
                </a:cubicBezTo>
                <a:cubicBezTo>
                  <a:pt x="6205789" y="23639"/>
                  <a:pt x="6313428" y="-17409"/>
                  <a:pt x="6480018" y="0"/>
                </a:cubicBezTo>
                <a:cubicBezTo>
                  <a:pt x="6646608" y="17409"/>
                  <a:pt x="7181853" y="10893"/>
                  <a:pt x="7396937" y="0"/>
                </a:cubicBezTo>
                <a:cubicBezTo>
                  <a:pt x="7612021" y="-10893"/>
                  <a:pt x="7762189" y="-27805"/>
                  <a:pt x="8081205" y="0"/>
                </a:cubicBezTo>
                <a:cubicBezTo>
                  <a:pt x="8400221" y="27805"/>
                  <a:pt x="8286822" y="8090"/>
                  <a:pt x="8416496" y="0"/>
                </a:cubicBezTo>
                <a:cubicBezTo>
                  <a:pt x="8546170" y="-8090"/>
                  <a:pt x="8865537" y="-26920"/>
                  <a:pt x="9217090" y="0"/>
                </a:cubicBezTo>
                <a:cubicBezTo>
                  <a:pt x="9568643" y="26920"/>
                  <a:pt x="9546825" y="-4679"/>
                  <a:pt x="9668707" y="0"/>
                </a:cubicBezTo>
                <a:cubicBezTo>
                  <a:pt x="9790589" y="4679"/>
                  <a:pt x="10102345" y="24779"/>
                  <a:pt x="10352975" y="0"/>
                </a:cubicBezTo>
                <a:cubicBezTo>
                  <a:pt x="10603605" y="-24779"/>
                  <a:pt x="10797950" y="-27855"/>
                  <a:pt x="11037243" y="0"/>
                </a:cubicBezTo>
                <a:cubicBezTo>
                  <a:pt x="11276536" y="27855"/>
                  <a:pt x="11446560" y="-14185"/>
                  <a:pt x="11632556" y="0"/>
                </a:cubicBezTo>
                <a:cubicBezTo>
                  <a:pt x="11654312" y="134710"/>
                  <a:pt x="11612628" y="480119"/>
                  <a:pt x="11632556" y="642666"/>
                </a:cubicBezTo>
                <a:cubicBezTo>
                  <a:pt x="11652484" y="805213"/>
                  <a:pt x="11637494" y="1135604"/>
                  <a:pt x="11632556" y="1349599"/>
                </a:cubicBezTo>
                <a:cubicBezTo>
                  <a:pt x="11627618" y="1563594"/>
                  <a:pt x="11650629" y="1683703"/>
                  <a:pt x="11632556" y="1799465"/>
                </a:cubicBezTo>
                <a:cubicBezTo>
                  <a:pt x="11614483" y="1915227"/>
                  <a:pt x="11653970" y="2211208"/>
                  <a:pt x="11632556" y="2377864"/>
                </a:cubicBezTo>
                <a:cubicBezTo>
                  <a:pt x="11611142" y="2544520"/>
                  <a:pt x="11629065" y="2744124"/>
                  <a:pt x="11632556" y="2891997"/>
                </a:cubicBezTo>
                <a:cubicBezTo>
                  <a:pt x="11636047" y="3039870"/>
                  <a:pt x="11631576" y="3447597"/>
                  <a:pt x="11632556" y="3663196"/>
                </a:cubicBezTo>
                <a:cubicBezTo>
                  <a:pt x="11633536" y="3878795"/>
                  <a:pt x="11599934" y="4237880"/>
                  <a:pt x="11632556" y="4434395"/>
                </a:cubicBezTo>
                <a:cubicBezTo>
                  <a:pt x="11665178" y="4630910"/>
                  <a:pt x="11609180" y="4875094"/>
                  <a:pt x="11632556" y="5012795"/>
                </a:cubicBezTo>
                <a:cubicBezTo>
                  <a:pt x="11655932" y="5150496"/>
                  <a:pt x="11634881" y="5310952"/>
                  <a:pt x="11632556" y="5462661"/>
                </a:cubicBezTo>
                <a:cubicBezTo>
                  <a:pt x="11630231" y="5614370"/>
                  <a:pt x="11644240" y="6178853"/>
                  <a:pt x="11632556" y="6426660"/>
                </a:cubicBezTo>
                <a:cubicBezTo>
                  <a:pt x="11491647" y="6443175"/>
                  <a:pt x="11187574" y="6450039"/>
                  <a:pt x="11064614" y="6426660"/>
                </a:cubicBezTo>
                <a:cubicBezTo>
                  <a:pt x="10941654" y="6403281"/>
                  <a:pt x="10384039" y="6433391"/>
                  <a:pt x="10147694" y="6426660"/>
                </a:cubicBezTo>
                <a:cubicBezTo>
                  <a:pt x="9911349" y="6419929"/>
                  <a:pt x="9674677" y="6427349"/>
                  <a:pt x="9230775" y="6426660"/>
                </a:cubicBezTo>
                <a:cubicBezTo>
                  <a:pt x="8786873" y="6425971"/>
                  <a:pt x="8964377" y="6446761"/>
                  <a:pt x="8779158" y="6426660"/>
                </a:cubicBezTo>
                <a:cubicBezTo>
                  <a:pt x="8593939" y="6406559"/>
                  <a:pt x="8217823" y="6461040"/>
                  <a:pt x="7862239" y="6426660"/>
                </a:cubicBezTo>
                <a:cubicBezTo>
                  <a:pt x="7506655" y="6392280"/>
                  <a:pt x="7622108" y="6438831"/>
                  <a:pt x="7526948" y="6426660"/>
                </a:cubicBezTo>
                <a:cubicBezTo>
                  <a:pt x="7431788" y="6414489"/>
                  <a:pt x="6853145" y="6449974"/>
                  <a:pt x="6610029" y="6426660"/>
                </a:cubicBezTo>
                <a:cubicBezTo>
                  <a:pt x="6366913" y="6403346"/>
                  <a:pt x="6135392" y="6391602"/>
                  <a:pt x="5693110" y="6426660"/>
                </a:cubicBezTo>
                <a:cubicBezTo>
                  <a:pt x="5250828" y="6461718"/>
                  <a:pt x="5338673" y="6442901"/>
                  <a:pt x="5008842" y="6426660"/>
                </a:cubicBezTo>
                <a:cubicBezTo>
                  <a:pt x="4679011" y="6410419"/>
                  <a:pt x="4696772" y="6414085"/>
                  <a:pt x="4557225" y="6426660"/>
                </a:cubicBezTo>
                <a:cubicBezTo>
                  <a:pt x="4417678" y="6439235"/>
                  <a:pt x="4291363" y="6425497"/>
                  <a:pt x="4105608" y="6426660"/>
                </a:cubicBezTo>
                <a:cubicBezTo>
                  <a:pt x="3919853" y="6427823"/>
                  <a:pt x="3569206" y="6466823"/>
                  <a:pt x="3188689" y="6426660"/>
                </a:cubicBezTo>
                <a:cubicBezTo>
                  <a:pt x="2808172" y="6386497"/>
                  <a:pt x="2615987" y="6405777"/>
                  <a:pt x="2271770" y="6426660"/>
                </a:cubicBezTo>
                <a:cubicBezTo>
                  <a:pt x="1927553" y="6447543"/>
                  <a:pt x="1845100" y="6448002"/>
                  <a:pt x="1587502" y="6426660"/>
                </a:cubicBezTo>
                <a:cubicBezTo>
                  <a:pt x="1329904" y="6405318"/>
                  <a:pt x="1323488" y="6404167"/>
                  <a:pt x="1135885" y="6426660"/>
                </a:cubicBezTo>
                <a:cubicBezTo>
                  <a:pt x="948282" y="6449153"/>
                  <a:pt x="966071" y="6426760"/>
                  <a:pt x="800594" y="6426660"/>
                </a:cubicBezTo>
                <a:cubicBezTo>
                  <a:pt x="635117" y="6426560"/>
                  <a:pt x="192617" y="6428336"/>
                  <a:pt x="0" y="6426660"/>
                </a:cubicBezTo>
                <a:cubicBezTo>
                  <a:pt x="-13276" y="6224344"/>
                  <a:pt x="-8069" y="6021335"/>
                  <a:pt x="0" y="5912527"/>
                </a:cubicBezTo>
                <a:cubicBezTo>
                  <a:pt x="8069" y="5803719"/>
                  <a:pt x="-1509" y="5376185"/>
                  <a:pt x="0" y="5141328"/>
                </a:cubicBezTo>
                <a:cubicBezTo>
                  <a:pt x="1509" y="4906471"/>
                  <a:pt x="2682" y="4628550"/>
                  <a:pt x="0" y="4370129"/>
                </a:cubicBezTo>
                <a:cubicBezTo>
                  <a:pt x="-2682" y="4111708"/>
                  <a:pt x="20757" y="4025892"/>
                  <a:pt x="0" y="3727463"/>
                </a:cubicBezTo>
                <a:cubicBezTo>
                  <a:pt x="-20757" y="3429034"/>
                  <a:pt x="31851" y="3341244"/>
                  <a:pt x="0" y="3084797"/>
                </a:cubicBezTo>
                <a:cubicBezTo>
                  <a:pt x="-31851" y="2828350"/>
                  <a:pt x="-37170" y="2623604"/>
                  <a:pt x="0" y="2313598"/>
                </a:cubicBezTo>
                <a:cubicBezTo>
                  <a:pt x="37170" y="2003592"/>
                  <a:pt x="18410" y="2025559"/>
                  <a:pt x="0" y="1799465"/>
                </a:cubicBezTo>
                <a:cubicBezTo>
                  <a:pt x="-18410" y="1573371"/>
                  <a:pt x="12816" y="1241074"/>
                  <a:pt x="0" y="1092532"/>
                </a:cubicBezTo>
                <a:cubicBezTo>
                  <a:pt x="-12816" y="943990"/>
                  <a:pt x="43246" y="33422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78A5BA"/>
            </a:solidFill>
            <a:extLst>
              <a:ext uri="{C807C97D-BFC1-408E-A445-0C87EB9F89A2}">
                <ask:lineSketchStyleProps xmlns:ask="http://schemas.microsoft.com/office/drawing/2018/sketchyshapes" sd="3969152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44427-B92E-42A3-8BA1-C1A6144EFA98}"/>
              </a:ext>
            </a:extLst>
          </p:cNvPr>
          <p:cNvSpPr txBox="1"/>
          <p:nvPr/>
        </p:nvSpPr>
        <p:spPr>
          <a:xfrm>
            <a:off x="4090025" y="862630"/>
            <a:ext cx="401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국내 여행지</a:t>
            </a:r>
            <a:r>
              <a:rPr lang="en-US" altLang="ko-KR" sz="28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1</a:t>
            </a:r>
            <a:r>
              <a:rPr lang="ko-KR" altLang="en-US" sz="28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위 </a:t>
            </a:r>
            <a:r>
              <a:rPr lang="en-US" altLang="ko-KR" sz="28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‘</a:t>
            </a:r>
            <a:r>
              <a:rPr lang="ko-KR" altLang="en-US" sz="28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제주도</a:t>
            </a:r>
            <a:r>
              <a:rPr lang="en-US" altLang="ko-KR" sz="28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’</a:t>
            </a:r>
            <a:endParaRPr lang="ko-KR" altLang="en-US" sz="2800" b="1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6224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F618AA-2AA6-4058-82EA-6E35F1F2DB32}"/>
              </a:ext>
            </a:extLst>
          </p:cNvPr>
          <p:cNvGrpSpPr/>
          <p:nvPr/>
        </p:nvGrpSpPr>
        <p:grpSpPr>
          <a:xfrm>
            <a:off x="4529704" y="4632646"/>
            <a:ext cx="380282" cy="528579"/>
            <a:chOff x="2298397" y="3227118"/>
            <a:chExt cx="786198" cy="1092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7847944-8AD6-4DDB-97C8-C42C31670CFA}"/>
                </a:ext>
              </a:extLst>
            </p:cNvPr>
            <p:cNvSpPr/>
            <p:nvPr/>
          </p:nvSpPr>
          <p:spPr>
            <a:xfrm>
              <a:off x="2322987" y="3994412"/>
              <a:ext cx="728123" cy="3254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눈물 방울 65">
              <a:extLst>
                <a:ext uri="{FF2B5EF4-FFF2-40B4-BE49-F238E27FC236}">
                  <a16:creationId xmlns:a16="http://schemas.microsoft.com/office/drawing/2014/main" id="{5D7E419E-7318-49A9-92B7-3A4730C33184}"/>
                </a:ext>
              </a:extLst>
            </p:cNvPr>
            <p:cNvSpPr/>
            <p:nvPr/>
          </p:nvSpPr>
          <p:spPr>
            <a:xfrm rot="8108107">
              <a:off x="2298397" y="3227118"/>
              <a:ext cx="786198" cy="786198"/>
            </a:xfrm>
            <a:prstGeom prst="teardrop">
              <a:avLst/>
            </a:prstGeom>
            <a:solidFill>
              <a:srgbClr val="C1C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36133A8-13D1-4AA1-96AD-18FD3D90A924}"/>
              </a:ext>
            </a:extLst>
          </p:cNvPr>
          <p:cNvSpPr txBox="1"/>
          <p:nvPr/>
        </p:nvSpPr>
        <p:spPr>
          <a:xfrm>
            <a:off x="4491987" y="4661151"/>
            <a:ext cx="45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57A8AB-735B-4AF4-AEFA-E05AA14A707C}"/>
              </a:ext>
            </a:extLst>
          </p:cNvPr>
          <p:cNvSpPr/>
          <p:nvPr/>
        </p:nvSpPr>
        <p:spPr>
          <a:xfrm>
            <a:off x="4767273" y="325495"/>
            <a:ext cx="2728274" cy="400110"/>
          </a:xfrm>
          <a:prstGeom prst="rect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B38C8-DD4F-4D43-B7FD-836043FC66D6}"/>
              </a:ext>
            </a:extLst>
          </p:cNvPr>
          <p:cNvSpPr txBox="1"/>
          <p:nvPr/>
        </p:nvSpPr>
        <p:spPr>
          <a:xfrm>
            <a:off x="4608653" y="269318"/>
            <a:ext cx="2974694" cy="47705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1000"/>
              </a:prstClr>
            </a:inn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벤치마킹 타겟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79F1A4-2943-4D26-96F3-66A126D88000}"/>
              </a:ext>
            </a:extLst>
          </p:cNvPr>
          <p:cNvSpPr/>
          <p:nvPr/>
        </p:nvSpPr>
        <p:spPr>
          <a:xfrm>
            <a:off x="279722" y="215670"/>
            <a:ext cx="11632556" cy="6426660"/>
          </a:xfrm>
          <a:custGeom>
            <a:avLst/>
            <a:gdLst>
              <a:gd name="connsiteX0" fmla="*/ 0 w 11632556"/>
              <a:gd name="connsiteY0" fmla="*/ 0 h 6426660"/>
              <a:gd name="connsiteX1" fmla="*/ 916919 w 11632556"/>
              <a:gd name="connsiteY1" fmla="*/ 0 h 6426660"/>
              <a:gd name="connsiteX2" fmla="*/ 1484862 w 11632556"/>
              <a:gd name="connsiteY2" fmla="*/ 0 h 6426660"/>
              <a:gd name="connsiteX3" fmla="*/ 2169130 w 11632556"/>
              <a:gd name="connsiteY3" fmla="*/ 0 h 6426660"/>
              <a:gd name="connsiteX4" fmla="*/ 3086049 w 11632556"/>
              <a:gd name="connsiteY4" fmla="*/ 0 h 6426660"/>
              <a:gd name="connsiteX5" fmla="*/ 3537666 w 11632556"/>
              <a:gd name="connsiteY5" fmla="*/ 0 h 6426660"/>
              <a:gd name="connsiteX6" fmla="*/ 3989282 w 11632556"/>
              <a:gd name="connsiteY6" fmla="*/ 0 h 6426660"/>
              <a:gd name="connsiteX7" fmla="*/ 4789876 w 11632556"/>
              <a:gd name="connsiteY7" fmla="*/ 0 h 6426660"/>
              <a:gd name="connsiteX8" fmla="*/ 5125167 w 11632556"/>
              <a:gd name="connsiteY8" fmla="*/ 0 h 6426660"/>
              <a:gd name="connsiteX9" fmla="*/ 5460459 w 11632556"/>
              <a:gd name="connsiteY9" fmla="*/ 0 h 6426660"/>
              <a:gd name="connsiteX10" fmla="*/ 6028401 w 11632556"/>
              <a:gd name="connsiteY10" fmla="*/ 0 h 6426660"/>
              <a:gd name="connsiteX11" fmla="*/ 6480018 w 11632556"/>
              <a:gd name="connsiteY11" fmla="*/ 0 h 6426660"/>
              <a:gd name="connsiteX12" fmla="*/ 7396937 w 11632556"/>
              <a:gd name="connsiteY12" fmla="*/ 0 h 6426660"/>
              <a:gd name="connsiteX13" fmla="*/ 8081205 w 11632556"/>
              <a:gd name="connsiteY13" fmla="*/ 0 h 6426660"/>
              <a:gd name="connsiteX14" fmla="*/ 8416496 w 11632556"/>
              <a:gd name="connsiteY14" fmla="*/ 0 h 6426660"/>
              <a:gd name="connsiteX15" fmla="*/ 9217090 w 11632556"/>
              <a:gd name="connsiteY15" fmla="*/ 0 h 6426660"/>
              <a:gd name="connsiteX16" fmla="*/ 9668707 w 11632556"/>
              <a:gd name="connsiteY16" fmla="*/ 0 h 6426660"/>
              <a:gd name="connsiteX17" fmla="*/ 10352975 w 11632556"/>
              <a:gd name="connsiteY17" fmla="*/ 0 h 6426660"/>
              <a:gd name="connsiteX18" fmla="*/ 11037243 w 11632556"/>
              <a:gd name="connsiteY18" fmla="*/ 0 h 6426660"/>
              <a:gd name="connsiteX19" fmla="*/ 11632556 w 11632556"/>
              <a:gd name="connsiteY19" fmla="*/ 0 h 6426660"/>
              <a:gd name="connsiteX20" fmla="*/ 11632556 w 11632556"/>
              <a:gd name="connsiteY20" fmla="*/ 642666 h 6426660"/>
              <a:gd name="connsiteX21" fmla="*/ 11632556 w 11632556"/>
              <a:gd name="connsiteY21" fmla="*/ 1349599 h 6426660"/>
              <a:gd name="connsiteX22" fmla="*/ 11632556 w 11632556"/>
              <a:gd name="connsiteY22" fmla="*/ 1799465 h 6426660"/>
              <a:gd name="connsiteX23" fmla="*/ 11632556 w 11632556"/>
              <a:gd name="connsiteY23" fmla="*/ 2377864 h 6426660"/>
              <a:gd name="connsiteX24" fmla="*/ 11632556 w 11632556"/>
              <a:gd name="connsiteY24" fmla="*/ 2891997 h 6426660"/>
              <a:gd name="connsiteX25" fmla="*/ 11632556 w 11632556"/>
              <a:gd name="connsiteY25" fmla="*/ 3663196 h 6426660"/>
              <a:gd name="connsiteX26" fmla="*/ 11632556 w 11632556"/>
              <a:gd name="connsiteY26" fmla="*/ 4434395 h 6426660"/>
              <a:gd name="connsiteX27" fmla="*/ 11632556 w 11632556"/>
              <a:gd name="connsiteY27" fmla="*/ 5012795 h 6426660"/>
              <a:gd name="connsiteX28" fmla="*/ 11632556 w 11632556"/>
              <a:gd name="connsiteY28" fmla="*/ 5462661 h 6426660"/>
              <a:gd name="connsiteX29" fmla="*/ 11632556 w 11632556"/>
              <a:gd name="connsiteY29" fmla="*/ 6426660 h 6426660"/>
              <a:gd name="connsiteX30" fmla="*/ 11064614 w 11632556"/>
              <a:gd name="connsiteY30" fmla="*/ 6426660 h 6426660"/>
              <a:gd name="connsiteX31" fmla="*/ 10147694 w 11632556"/>
              <a:gd name="connsiteY31" fmla="*/ 6426660 h 6426660"/>
              <a:gd name="connsiteX32" fmla="*/ 9230775 w 11632556"/>
              <a:gd name="connsiteY32" fmla="*/ 6426660 h 6426660"/>
              <a:gd name="connsiteX33" fmla="*/ 8779158 w 11632556"/>
              <a:gd name="connsiteY33" fmla="*/ 6426660 h 6426660"/>
              <a:gd name="connsiteX34" fmla="*/ 7862239 w 11632556"/>
              <a:gd name="connsiteY34" fmla="*/ 6426660 h 6426660"/>
              <a:gd name="connsiteX35" fmla="*/ 7526948 w 11632556"/>
              <a:gd name="connsiteY35" fmla="*/ 6426660 h 6426660"/>
              <a:gd name="connsiteX36" fmla="*/ 6610029 w 11632556"/>
              <a:gd name="connsiteY36" fmla="*/ 6426660 h 6426660"/>
              <a:gd name="connsiteX37" fmla="*/ 5693110 w 11632556"/>
              <a:gd name="connsiteY37" fmla="*/ 6426660 h 6426660"/>
              <a:gd name="connsiteX38" fmla="*/ 5008842 w 11632556"/>
              <a:gd name="connsiteY38" fmla="*/ 6426660 h 6426660"/>
              <a:gd name="connsiteX39" fmla="*/ 4557225 w 11632556"/>
              <a:gd name="connsiteY39" fmla="*/ 6426660 h 6426660"/>
              <a:gd name="connsiteX40" fmla="*/ 4105608 w 11632556"/>
              <a:gd name="connsiteY40" fmla="*/ 6426660 h 6426660"/>
              <a:gd name="connsiteX41" fmla="*/ 3188689 w 11632556"/>
              <a:gd name="connsiteY41" fmla="*/ 6426660 h 6426660"/>
              <a:gd name="connsiteX42" fmla="*/ 2271770 w 11632556"/>
              <a:gd name="connsiteY42" fmla="*/ 6426660 h 6426660"/>
              <a:gd name="connsiteX43" fmla="*/ 1587502 w 11632556"/>
              <a:gd name="connsiteY43" fmla="*/ 6426660 h 6426660"/>
              <a:gd name="connsiteX44" fmla="*/ 1135885 w 11632556"/>
              <a:gd name="connsiteY44" fmla="*/ 6426660 h 6426660"/>
              <a:gd name="connsiteX45" fmla="*/ 800594 w 11632556"/>
              <a:gd name="connsiteY45" fmla="*/ 6426660 h 6426660"/>
              <a:gd name="connsiteX46" fmla="*/ 0 w 11632556"/>
              <a:gd name="connsiteY46" fmla="*/ 6426660 h 6426660"/>
              <a:gd name="connsiteX47" fmla="*/ 0 w 11632556"/>
              <a:gd name="connsiteY47" fmla="*/ 5912527 h 6426660"/>
              <a:gd name="connsiteX48" fmla="*/ 0 w 11632556"/>
              <a:gd name="connsiteY48" fmla="*/ 5141328 h 6426660"/>
              <a:gd name="connsiteX49" fmla="*/ 0 w 11632556"/>
              <a:gd name="connsiteY49" fmla="*/ 4370129 h 6426660"/>
              <a:gd name="connsiteX50" fmla="*/ 0 w 11632556"/>
              <a:gd name="connsiteY50" fmla="*/ 3727463 h 6426660"/>
              <a:gd name="connsiteX51" fmla="*/ 0 w 11632556"/>
              <a:gd name="connsiteY51" fmla="*/ 3084797 h 6426660"/>
              <a:gd name="connsiteX52" fmla="*/ 0 w 11632556"/>
              <a:gd name="connsiteY52" fmla="*/ 2313598 h 6426660"/>
              <a:gd name="connsiteX53" fmla="*/ 0 w 11632556"/>
              <a:gd name="connsiteY53" fmla="*/ 1799465 h 6426660"/>
              <a:gd name="connsiteX54" fmla="*/ 0 w 11632556"/>
              <a:gd name="connsiteY54" fmla="*/ 1092532 h 6426660"/>
              <a:gd name="connsiteX55" fmla="*/ 0 w 11632556"/>
              <a:gd name="connsiteY55" fmla="*/ 0 h 642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632556" h="6426660" extrusionOk="0">
                <a:moveTo>
                  <a:pt x="0" y="0"/>
                </a:moveTo>
                <a:cubicBezTo>
                  <a:pt x="444408" y="36169"/>
                  <a:pt x="591114" y="-23296"/>
                  <a:pt x="916919" y="0"/>
                </a:cubicBezTo>
                <a:cubicBezTo>
                  <a:pt x="1242724" y="23296"/>
                  <a:pt x="1355279" y="-13810"/>
                  <a:pt x="1484862" y="0"/>
                </a:cubicBezTo>
                <a:cubicBezTo>
                  <a:pt x="1614445" y="13810"/>
                  <a:pt x="1905943" y="12654"/>
                  <a:pt x="2169130" y="0"/>
                </a:cubicBezTo>
                <a:cubicBezTo>
                  <a:pt x="2432317" y="-12654"/>
                  <a:pt x="2653299" y="-35888"/>
                  <a:pt x="3086049" y="0"/>
                </a:cubicBezTo>
                <a:cubicBezTo>
                  <a:pt x="3518799" y="35888"/>
                  <a:pt x="3344457" y="15403"/>
                  <a:pt x="3537666" y="0"/>
                </a:cubicBezTo>
                <a:cubicBezTo>
                  <a:pt x="3730875" y="-15403"/>
                  <a:pt x="3893267" y="-14602"/>
                  <a:pt x="3989282" y="0"/>
                </a:cubicBezTo>
                <a:cubicBezTo>
                  <a:pt x="4085297" y="14602"/>
                  <a:pt x="4586894" y="-24673"/>
                  <a:pt x="4789876" y="0"/>
                </a:cubicBezTo>
                <a:cubicBezTo>
                  <a:pt x="4992858" y="24673"/>
                  <a:pt x="5035958" y="6657"/>
                  <a:pt x="5125167" y="0"/>
                </a:cubicBezTo>
                <a:cubicBezTo>
                  <a:pt x="5214376" y="-6657"/>
                  <a:pt x="5358359" y="-472"/>
                  <a:pt x="5460459" y="0"/>
                </a:cubicBezTo>
                <a:cubicBezTo>
                  <a:pt x="5562559" y="472"/>
                  <a:pt x="5851013" y="-23639"/>
                  <a:pt x="6028401" y="0"/>
                </a:cubicBezTo>
                <a:cubicBezTo>
                  <a:pt x="6205789" y="23639"/>
                  <a:pt x="6313428" y="-17409"/>
                  <a:pt x="6480018" y="0"/>
                </a:cubicBezTo>
                <a:cubicBezTo>
                  <a:pt x="6646608" y="17409"/>
                  <a:pt x="7181853" y="10893"/>
                  <a:pt x="7396937" y="0"/>
                </a:cubicBezTo>
                <a:cubicBezTo>
                  <a:pt x="7612021" y="-10893"/>
                  <a:pt x="7762189" y="-27805"/>
                  <a:pt x="8081205" y="0"/>
                </a:cubicBezTo>
                <a:cubicBezTo>
                  <a:pt x="8400221" y="27805"/>
                  <a:pt x="8286822" y="8090"/>
                  <a:pt x="8416496" y="0"/>
                </a:cubicBezTo>
                <a:cubicBezTo>
                  <a:pt x="8546170" y="-8090"/>
                  <a:pt x="8865537" y="-26920"/>
                  <a:pt x="9217090" y="0"/>
                </a:cubicBezTo>
                <a:cubicBezTo>
                  <a:pt x="9568643" y="26920"/>
                  <a:pt x="9546825" y="-4679"/>
                  <a:pt x="9668707" y="0"/>
                </a:cubicBezTo>
                <a:cubicBezTo>
                  <a:pt x="9790589" y="4679"/>
                  <a:pt x="10102345" y="24779"/>
                  <a:pt x="10352975" y="0"/>
                </a:cubicBezTo>
                <a:cubicBezTo>
                  <a:pt x="10603605" y="-24779"/>
                  <a:pt x="10797950" y="-27855"/>
                  <a:pt x="11037243" y="0"/>
                </a:cubicBezTo>
                <a:cubicBezTo>
                  <a:pt x="11276536" y="27855"/>
                  <a:pt x="11446560" y="-14185"/>
                  <a:pt x="11632556" y="0"/>
                </a:cubicBezTo>
                <a:cubicBezTo>
                  <a:pt x="11654312" y="134710"/>
                  <a:pt x="11612628" y="480119"/>
                  <a:pt x="11632556" y="642666"/>
                </a:cubicBezTo>
                <a:cubicBezTo>
                  <a:pt x="11652484" y="805213"/>
                  <a:pt x="11637494" y="1135604"/>
                  <a:pt x="11632556" y="1349599"/>
                </a:cubicBezTo>
                <a:cubicBezTo>
                  <a:pt x="11627618" y="1563594"/>
                  <a:pt x="11650629" y="1683703"/>
                  <a:pt x="11632556" y="1799465"/>
                </a:cubicBezTo>
                <a:cubicBezTo>
                  <a:pt x="11614483" y="1915227"/>
                  <a:pt x="11653970" y="2211208"/>
                  <a:pt x="11632556" y="2377864"/>
                </a:cubicBezTo>
                <a:cubicBezTo>
                  <a:pt x="11611142" y="2544520"/>
                  <a:pt x="11629065" y="2744124"/>
                  <a:pt x="11632556" y="2891997"/>
                </a:cubicBezTo>
                <a:cubicBezTo>
                  <a:pt x="11636047" y="3039870"/>
                  <a:pt x="11631576" y="3447597"/>
                  <a:pt x="11632556" y="3663196"/>
                </a:cubicBezTo>
                <a:cubicBezTo>
                  <a:pt x="11633536" y="3878795"/>
                  <a:pt x="11599934" y="4237880"/>
                  <a:pt x="11632556" y="4434395"/>
                </a:cubicBezTo>
                <a:cubicBezTo>
                  <a:pt x="11665178" y="4630910"/>
                  <a:pt x="11609180" y="4875094"/>
                  <a:pt x="11632556" y="5012795"/>
                </a:cubicBezTo>
                <a:cubicBezTo>
                  <a:pt x="11655932" y="5150496"/>
                  <a:pt x="11634881" y="5310952"/>
                  <a:pt x="11632556" y="5462661"/>
                </a:cubicBezTo>
                <a:cubicBezTo>
                  <a:pt x="11630231" y="5614370"/>
                  <a:pt x="11644240" y="6178853"/>
                  <a:pt x="11632556" y="6426660"/>
                </a:cubicBezTo>
                <a:cubicBezTo>
                  <a:pt x="11491647" y="6443175"/>
                  <a:pt x="11187574" y="6450039"/>
                  <a:pt x="11064614" y="6426660"/>
                </a:cubicBezTo>
                <a:cubicBezTo>
                  <a:pt x="10941654" y="6403281"/>
                  <a:pt x="10384039" y="6433391"/>
                  <a:pt x="10147694" y="6426660"/>
                </a:cubicBezTo>
                <a:cubicBezTo>
                  <a:pt x="9911349" y="6419929"/>
                  <a:pt x="9674677" y="6427349"/>
                  <a:pt x="9230775" y="6426660"/>
                </a:cubicBezTo>
                <a:cubicBezTo>
                  <a:pt x="8786873" y="6425971"/>
                  <a:pt x="8964377" y="6446761"/>
                  <a:pt x="8779158" y="6426660"/>
                </a:cubicBezTo>
                <a:cubicBezTo>
                  <a:pt x="8593939" y="6406559"/>
                  <a:pt x="8217823" y="6461040"/>
                  <a:pt x="7862239" y="6426660"/>
                </a:cubicBezTo>
                <a:cubicBezTo>
                  <a:pt x="7506655" y="6392280"/>
                  <a:pt x="7622108" y="6438831"/>
                  <a:pt x="7526948" y="6426660"/>
                </a:cubicBezTo>
                <a:cubicBezTo>
                  <a:pt x="7431788" y="6414489"/>
                  <a:pt x="6853145" y="6449974"/>
                  <a:pt x="6610029" y="6426660"/>
                </a:cubicBezTo>
                <a:cubicBezTo>
                  <a:pt x="6366913" y="6403346"/>
                  <a:pt x="6135392" y="6391602"/>
                  <a:pt x="5693110" y="6426660"/>
                </a:cubicBezTo>
                <a:cubicBezTo>
                  <a:pt x="5250828" y="6461718"/>
                  <a:pt x="5338673" y="6442901"/>
                  <a:pt x="5008842" y="6426660"/>
                </a:cubicBezTo>
                <a:cubicBezTo>
                  <a:pt x="4679011" y="6410419"/>
                  <a:pt x="4696772" y="6414085"/>
                  <a:pt x="4557225" y="6426660"/>
                </a:cubicBezTo>
                <a:cubicBezTo>
                  <a:pt x="4417678" y="6439235"/>
                  <a:pt x="4291363" y="6425497"/>
                  <a:pt x="4105608" y="6426660"/>
                </a:cubicBezTo>
                <a:cubicBezTo>
                  <a:pt x="3919853" y="6427823"/>
                  <a:pt x="3569206" y="6466823"/>
                  <a:pt x="3188689" y="6426660"/>
                </a:cubicBezTo>
                <a:cubicBezTo>
                  <a:pt x="2808172" y="6386497"/>
                  <a:pt x="2615987" y="6405777"/>
                  <a:pt x="2271770" y="6426660"/>
                </a:cubicBezTo>
                <a:cubicBezTo>
                  <a:pt x="1927553" y="6447543"/>
                  <a:pt x="1845100" y="6448002"/>
                  <a:pt x="1587502" y="6426660"/>
                </a:cubicBezTo>
                <a:cubicBezTo>
                  <a:pt x="1329904" y="6405318"/>
                  <a:pt x="1323488" y="6404167"/>
                  <a:pt x="1135885" y="6426660"/>
                </a:cubicBezTo>
                <a:cubicBezTo>
                  <a:pt x="948282" y="6449153"/>
                  <a:pt x="966071" y="6426760"/>
                  <a:pt x="800594" y="6426660"/>
                </a:cubicBezTo>
                <a:cubicBezTo>
                  <a:pt x="635117" y="6426560"/>
                  <a:pt x="192617" y="6428336"/>
                  <a:pt x="0" y="6426660"/>
                </a:cubicBezTo>
                <a:cubicBezTo>
                  <a:pt x="-13276" y="6224344"/>
                  <a:pt x="-8069" y="6021335"/>
                  <a:pt x="0" y="5912527"/>
                </a:cubicBezTo>
                <a:cubicBezTo>
                  <a:pt x="8069" y="5803719"/>
                  <a:pt x="-1509" y="5376185"/>
                  <a:pt x="0" y="5141328"/>
                </a:cubicBezTo>
                <a:cubicBezTo>
                  <a:pt x="1509" y="4906471"/>
                  <a:pt x="2682" y="4628550"/>
                  <a:pt x="0" y="4370129"/>
                </a:cubicBezTo>
                <a:cubicBezTo>
                  <a:pt x="-2682" y="4111708"/>
                  <a:pt x="20757" y="4025892"/>
                  <a:pt x="0" y="3727463"/>
                </a:cubicBezTo>
                <a:cubicBezTo>
                  <a:pt x="-20757" y="3429034"/>
                  <a:pt x="31851" y="3341244"/>
                  <a:pt x="0" y="3084797"/>
                </a:cubicBezTo>
                <a:cubicBezTo>
                  <a:pt x="-31851" y="2828350"/>
                  <a:pt x="-37170" y="2623604"/>
                  <a:pt x="0" y="2313598"/>
                </a:cubicBezTo>
                <a:cubicBezTo>
                  <a:pt x="37170" y="2003592"/>
                  <a:pt x="18410" y="2025559"/>
                  <a:pt x="0" y="1799465"/>
                </a:cubicBezTo>
                <a:cubicBezTo>
                  <a:pt x="-18410" y="1573371"/>
                  <a:pt x="12816" y="1241074"/>
                  <a:pt x="0" y="1092532"/>
                </a:cubicBezTo>
                <a:cubicBezTo>
                  <a:pt x="-12816" y="943990"/>
                  <a:pt x="43246" y="33422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78A5BA"/>
            </a:solidFill>
            <a:extLst>
              <a:ext uri="{C807C97D-BFC1-408E-A445-0C87EB9F89A2}">
                <ask:lineSketchStyleProps xmlns:ask="http://schemas.microsoft.com/office/drawing/2018/sketchyshapes" sd="3969152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6A265C9-5B7B-4BA5-8858-2AA566B9C242}"/>
              </a:ext>
            </a:extLst>
          </p:cNvPr>
          <p:cNvCxnSpPr>
            <a:cxnSpLocks/>
          </p:cNvCxnSpPr>
          <p:nvPr/>
        </p:nvCxnSpPr>
        <p:spPr>
          <a:xfrm>
            <a:off x="4093291" y="890044"/>
            <a:ext cx="3991231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D6F8CD-9CD2-428E-95F5-AC4E7D423144}"/>
              </a:ext>
            </a:extLst>
          </p:cNvPr>
          <p:cNvSpPr txBox="1"/>
          <p:nvPr/>
        </p:nvSpPr>
        <p:spPr>
          <a:xfrm>
            <a:off x="1365308" y="4940542"/>
            <a:ext cx="2682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제주지역 기반 특화 디지털 플랫폼으로 제주 맛집 관광지 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특산물 등을 관광객들에게 추천해주는 공익형 모바일 앱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BC1517-A564-480C-8261-ECFAF0335AD3}"/>
              </a:ext>
            </a:extLst>
          </p:cNvPr>
          <p:cNvSpPr txBox="1"/>
          <p:nvPr/>
        </p:nvSpPr>
        <p:spPr>
          <a:xfrm>
            <a:off x="4754867" y="4940542"/>
            <a:ext cx="2682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신규 검색 알고리즘을 도입하여 기존보다 정확한 검색 결과를 카테고리별로 확인할 수 있는 부가기능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AEFDF-A8E6-4F3A-8B72-C953A8AB72A1}"/>
              </a:ext>
            </a:extLst>
          </p:cNvPr>
          <p:cNvSpPr txBox="1"/>
          <p:nvPr/>
        </p:nvSpPr>
        <p:spPr>
          <a:xfrm>
            <a:off x="8242532" y="5171374"/>
            <a:ext cx="2682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 은행과 제휴 되어 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2018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</a:t>
            </a:r>
            <a:r>
              <a:rPr lang="en-US" altLang="ko-KR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7</a:t>
            </a:r>
            <a:r>
              <a:rPr lang="ko-KR" altLang="en-US" sz="15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월부터 운영되어 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7D8E80-BE6E-41CF-A67D-16902802E19E}"/>
              </a:ext>
            </a:extLst>
          </p:cNvPr>
          <p:cNvSpPr/>
          <p:nvPr/>
        </p:nvSpPr>
        <p:spPr>
          <a:xfrm>
            <a:off x="4201882" y="1117994"/>
            <a:ext cx="3955342" cy="358892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C573A-4373-460C-A4DE-7763162A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25" y="1463366"/>
            <a:ext cx="3413329" cy="2912708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A7826BE-9DC9-4AA2-81D6-713DD7673E8A}"/>
              </a:ext>
            </a:extLst>
          </p:cNvPr>
          <p:cNvCxnSpPr>
            <a:cxnSpLocks/>
          </p:cNvCxnSpPr>
          <p:nvPr/>
        </p:nvCxnSpPr>
        <p:spPr>
          <a:xfrm>
            <a:off x="1148239" y="5964378"/>
            <a:ext cx="3053643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B9DCE6-0788-460F-9D12-E7EFC5DDF0A3}"/>
              </a:ext>
            </a:extLst>
          </p:cNvPr>
          <p:cNvSpPr txBox="1"/>
          <p:nvPr/>
        </p:nvSpPr>
        <p:spPr>
          <a:xfrm>
            <a:off x="3769894" y="973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제주도 여행 추천 서비스 </a:t>
            </a:r>
            <a:r>
              <a:rPr lang="en-US" altLang="ko-KR" sz="1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</a:t>
            </a:r>
            <a:r>
              <a:rPr lang="ko-KR" altLang="en-US" sz="18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위 어플 </a:t>
            </a:r>
            <a:r>
              <a:rPr lang="ko-KR" altLang="en-US" sz="18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제주지니</a:t>
            </a:r>
            <a:endParaRPr lang="ko-KR" altLang="en-US" sz="1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58CB289-2020-4946-95EC-0EDA066C9817}"/>
              </a:ext>
            </a:extLst>
          </p:cNvPr>
          <p:cNvCxnSpPr>
            <a:cxnSpLocks/>
          </p:cNvCxnSpPr>
          <p:nvPr/>
        </p:nvCxnSpPr>
        <p:spPr>
          <a:xfrm>
            <a:off x="4529704" y="5964378"/>
            <a:ext cx="3053643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227EBBE-F143-48C7-B5F5-DDD57C82A927}"/>
              </a:ext>
            </a:extLst>
          </p:cNvPr>
          <p:cNvCxnSpPr>
            <a:cxnSpLocks/>
          </p:cNvCxnSpPr>
          <p:nvPr/>
        </p:nvCxnSpPr>
        <p:spPr>
          <a:xfrm>
            <a:off x="7956395" y="5964378"/>
            <a:ext cx="3053643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2C59486-AD1F-4A0C-9E6F-A071F6B115F0}"/>
              </a:ext>
            </a:extLst>
          </p:cNvPr>
          <p:cNvGrpSpPr/>
          <p:nvPr/>
        </p:nvGrpSpPr>
        <p:grpSpPr>
          <a:xfrm>
            <a:off x="1138100" y="4632646"/>
            <a:ext cx="380282" cy="528579"/>
            <a:chOff x="2298397" y="3227118"/>
            <a:chExt cx="786198" cy="1092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A9664AF-E624-4957-9D94-74EB3EE05984}"/>
                </a:ext>
              </a:extLst>
            </p:cNvPr>
            <p:cNvSpPr/>
            <p:nvPr/>
          </p:nvSpPr>
          <p:spPr>
            <a:xfrm>
              <a:off x="2322987" y="3994412"/>
              <a:ext cx="728123" cy="3254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>
              <a:extLst>
                <a:ext uri="{FF2B5EF4-FFF2-40B4-BE49-F238E27FC236}">
                  <a16:creationId xmlns:a16="http://schemas.microsoft.com/office/drawing/2014/main" id="{BEEE2B71-7AF4-43FB-9158-5853575509D9}"/>
                </a:ext>
              </a:extLst>
            </p:cNvPr>
            <p:cNvSpPr/>
            <p:nvPr/>
          </p:nvSpPr>
          <p:spPr>
            <a:xfrm rot="8108107">
              <a:off x="2298397" y="3227118"/>
              <a:ext cx="786198" cy="786198"/>
            </a:xfrm>
            <a:prstGeom prst="teardrop">
              <a:avLst/>
            </a:prstGeom>
            <a:solidFill>
              <a:srgbClr val="C1C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F2803F4-BC15-48C7-87FC-D1EE77B4BEDC}"/>
              </a:ext>
            </a:extLst>
          </p:cNvPr>
          <p:cNvSpPr txBox="1"/>
          <p:nvPr/>
        </p:nvSpPr>
        <p:spPr>
          <a:xfrm>
            <a:off x="1100383" y="4661151"/>
            <a:ext cx="45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B83E928-E014-4F15-BE48-E78541095957}"/>
              </a:ext>
            </a:extLst>
          </p:cNvPr>
          <p:cNvGrpSpPr/>
          <p:nvPr/>
        </p:nvGrpSpPr>
        <p:grpSpPr>
          <a:xfrm>
            <a:off x="7997999" y="4632646"/>
            <a:ext cx="380282" cy="528579"/>
            <a:chOff x="2298397" y="3227118"/>
            <a:chExt cx="786198" cy="1092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BD56C4A-B8FD-45BE-8CD3-39C117809453}"/>
                </a:ext>
              </a:extLst>
            </p:cNvPr>
            <p:cNvSpPr/>
            <p:nvPr/>
          </p:nvSpPr>
          <p:spPr>
            <a:xfrm>
              <a:off x="2322987" y="3994412"/>
              <a:ext cx="728123" cy="3254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눈물 방울 69">
              <a:extLst>
                <a:ext uri="{FF2B5EF4-FFF2-40B4-BE49-F238E27FC236}">
                  <a16:creationId xmlns:a16="http://schemas.microsoft.com/office/drawing/2014/main" id="{5F0B2A70-0739-4FAA-AC51-63347E68D873}"/>
                </a:ext>
              </a:extLst>
            </p:cNvPr>
            <p:cNvSpPr/>
            <p:nvPr/>
          </p:nvSpPr>
          <p:spPr>
            <a:xfrm rot="8108107">
              <a:off x="2298397" y="3227118"/>
              <a:ext cx="786198" cy="786198"/>
            </a:xfrm>
            <a:prstGeom prst="teardrop">
              <a:avLst/>
            </a:prstGeom>
            <a:solidFill>
              <a:srgbClr val="C1C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E06905-F5A8-4F39-A771-E10A00749AB0}"/>
              </a:ext>
            </a:extLst>
          </p:cNvPr>
          <p:cNvSpPr txBox="1"/>
          <p:nvPr/>
        </p:nvSpPr>
        <p:spPr>
          <a:xfrm>
            <a:off x="7960282" y="4661151"/>
            <a:ext cx="45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8616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50C4B8-7329-45E9-8B9B-E9EA7157EA6C}"/>
              </a:ext>
            </a:extLst>
          </p:cNvPr>
          <p:cNvSpPr/>
          <p:nvPr/>
        </p:nvSpPr>
        <p:spPr>
          <a:xfrm>
            <a:off x="4767273" y="325495"/>
            <a:ext cx="2728274" cy="400110"/>
          </a:xfrm>
          <a:prstGeom prst="rect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A9BB3-764C-4672-B34F-F7AAF0EA2E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535162" y="3453141"/>
            <a:ext cx="1053547" cy="8947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ED2906-1B3D-491F-96F2-9FA8B717E520}"/>
              </a:ext>
            </a:extLst>
          </p:cNvPr>
          <p:cNvSpPr txBox="1"/>
          <p:nvPr/>
        </p:nvSpPr>
        <p:spPr>
          <a:xfrm>
            <a:off x="186505" y="2113749"/>
            <a:ext cx="1747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9CCC6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회원가입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58D96-7177-4EF6-9EED-5F8FE06F4926}"/>
              </a:ext>
            </a:extLst>
          </p:cNvPr>
          <p:cNvSpPr txBox="1"/>
          <p:nvPr/>
        </p:nvSpPr>
        <p:spPr>
          <a:xfrm>
            <a:off x="400984" y="4424281"/>
            <a:ext cx="132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9CCC6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D3EA6-5DCF-4E79-9E11-67C666EC8B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3"/>
          <a:stretch/>
        </p:blipFill>
        <p:spPr>
          <a:xfrm>
            <a:off x="504309" y="1113636"/>
            <a:ext cx="1140766" cy="94360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B221579-E905-4B98-BEB3-45247C6BB7F7}"/>
              </a:ext>
            </a:extLst>
          </p:cNvPr>
          <p:cNvSpPr/>
          <p:nvPr/>
        </p:nvSpPr>
        <p:spPr>
          <a:xfrm rot="5400000">
            <a:off x="785527" y="2888671"/>
            <a:ext cx="589722" cy="292105"/>
          </a:xfrm>
          <a:prstGeom prst="rightArrow">
            <a:avLst>
              <a:gd name="adj1" fmla="val 20558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DEB008-BEE4-425A-A677-376B0590CC8B}"/>
              </a:ext>
            </a:extLst>
          </p:cNvPr>
          <p:cNvSpPr txBox="1"/>
          <p:nvPr/>
        </p:nvSpPr>
        <p:spPr>
          <a:xfrm>
            <a:off x="113389" y="4824391"/>
            <a:ext cx="318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자체 회원가입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로그인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4E64C04-D009-427A-AB2F-44BF71230C96}"/>
              </a:ext>
            </a:extLst>
          </p:cNvPr>
          <p:cNvSpPr/>
          <p:nvPr/>
        </p:nvSpPr>
        <p:spPr>
          <a:xfrm rot="19800000">
            <a:off x="1740079" y="3443779"/>
            <a:ext cx="833734" cy="355967"/>
          </a:xfrm>
          <a:prstGeom prst="rightArrow">
            <a:avLst>
              <a:gd name="adj1" fmla="val 20558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43005-439A-4C4F-A107-4A3B2CA76BEA}"/>
              </a:ext>
            </a:extLst>
          </p:cNvPr>
          <p:cNvSpPr txBox="1"/>
          <p:nvPr/>
        </p:nvSpPr>
        <p:spPr>
          <a:xfrm>
            <a:off x="2455718" y="3397903"/>
            <a:ext cx="201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9CCC6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b="1" dirty="0">
              <a:solidFill>
                <a:srgbClr val="9CCC65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3DF45-B712-4006-8E4E-9EB3E28ADD5B}"/>
              </a:ext>
            </a:extLst>
          </p:cNvPr>
          <p:cNvSpPr txBox="1"/>
          <p:nvPr/>
        </p:nvSpPr>
        <p:spPr>
          <a:xfrm>
            <a:off x="2968475" y="3952012"/>
            <a:ext cx="333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이용자의 취향대로 코스 구현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A38A2-4568-48AE-A9F1-8CF1001D2A02}"/>
              </a:ext>
            </a:extLst>
          </p:cNvPr>
          <p:cNvSpPr txBox="1"/>
          <p:nvPr/>
        </p:nvSpPr>
        <p:spPr>
          <a:xfrm>
            <a:off x="2968474" y="4246682"/>
            <a:ext cx="3333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맛집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관광 명소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6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핫플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…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87A5670-6D20-44F6-8EB9-12B622403307}"/>
              </a:ext>
            </a:extLst>
          </p:cNvPr>
          <p:cNvSpPr/>
          <p:nvPr/>
        </p:nvSpPr>
        <p:spPr>
          <a:xfrm>
            <a:off x="4447609" y="3099273"/>
            <a:ext cx="1692747" cy="277814"/>
          </a:xfrm>
          <a:prstGeom prst="rightArrow">
            <a:avLst>
              <a:gd name="adj1" fmla="val 27363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4C9C8-F33F-44DD-ABD1-5C49CCEDC22D}"/>
              </a:ext>
            </a:extLst>
          </p:cNvPr>
          <p:cNvSpPr txBox="1"/>
          <p:nvPr/>
        </p:nvSpPr>
        <p:spPr>
          <a:xfrm>
            <a:off x="6149319" y="3347342"/>
            <a:ext cx="201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9CCC6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메인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51979FD-A5D9-4ECD-9360-4463F04994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88"/>
          <a:stretch/>
        </p:blipFill>
        <p:spPr>
          <a:xfrm>
            <a:off x="6572451" y="2327351"/>
            <a:ext cx="1164789" cy="10111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A2A53B-8319-4BC8-BFD6-3975E5C7ABB8}"/>
              </a:ext>
            </a:extLst>
          </p:cNvPr>
          <p:cNvSpPr txBox="1"/>
          <p:nvPr/>
        </p:nvSpPr>
        <p:spPr>
          <a:xfrm>
            <a:off x="6195724" y="3932393"/>
            <a:ext cx="333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사용자에게 받은 정보를 바탕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자체 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DB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조회하여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 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추천 코스 목록을 제공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E6B6898-0A96-4D8E-9998-7325EF86EC51}"/>
              </a:ext>
            </a:extLst>
          </p:cNvPr>
          <p:cNvSpPr/>
          <p:nvPr/>
        </p:nvSpPr>
        <p:spPr>
          <a:xfrm>
            <a:off x="8184723" y="3021120"/>
            <a:ext cx="1451680" cy="355967"/>
          </a:xfrm>
          <a:prstGeom prst="rightArrow">
            <a:avLst>
              <a:gd name="adj1" fmla="val 20558"/>
              <a:gd name="adj2" fmla="val 64532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D23F5A7-8D29-4D4C-A56F-099C60BD825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6"/>
          <a:stretch/>
        </p:blipFill>
        <p:spPr>
          <a:xfrm>
            <a:off x="10074772" y="2325774"/>
            <a:ext cx="1381676" cy="11273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40A9210-59D0-441B-9E37-B7939007260C}"/>
              </a:ext>
            </a:extLst>
          </p:cNvPr>
          <p:cNvSpPr txBox="1"/>
          <p:nvPr/>
        </p:nvSpPr>
        <p:spPr>
          <a:xfrm>
            <a:off x="9663648" y="3395874"/>
            <a:ext cx="2203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9CCC6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코스 정보</a:t>
            </a:r>
            <a:r>
              <a:rPr lang="en-US" altLang="ko-KR" sz="2000" b="1" dirty="0">
                <a:solidFill>
                  <a:srgbClr val="9CCC6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&amp;</a:t>
            </a:r>
            <a:r>
              <a:rPr lang="ko-KR" altLang="en-US" sz="2000" b="1" dirty="0">
                <a:solidFill>
                  <a:srgbClr val="9CCC65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BFCA07-8120-4FBE-A862-7844AA139FF3}"/>
              </a:ext>
            </a:extLst>
          </p:cNvPr>
          <p:cNvSpPr txBox="1"/>
          <p:nvPr/>
        </p:nvSpPr>
        <p:spPr>
          <a:xfrm>
            <a:off x="9636403" y="3932393"/>
            <a:ext cx="333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코스 상세정보 열람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코스 평점</a:t>
            </a:r>
            <a:r>
              <a:rPr lang="en-US" altLang="ko-KR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댓글 작성</a:t>
            </a:r>
            <a:endParaRPr lang="en-US" altLang="ko-KR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050909-7A1F-41A0-943C-C43AA8E1CD74}"/>
              </a:ext>
            </a:extLst>
          </p:cNvPr>
          <p:cNvSpPr txBox="1"/>
          <p:nvPr/>
        </p:nvSpPr>
        <p:spPr>
          <a:xfrm>
            <a:off x="4608653" y="269318"/>
            <a:ext cx="2974694" cy="47705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1000"/>
              </a:prstClr>
            </a:inn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스토리보드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5E4B7F-792A-4606-A36D-6C47E60B7229}"/>
              </a:ext>
            </a:extLst>
          </p:cNvPr>
          <p:cNvCxnSpPr>
            <a:cxnSpLocks/>
          </p:cNvCxnSpPr>
          <p:nvPr/>
        </p:nvCxnSpPr>
        <p:spPr>
          <a:xfrm>
            <a:off x="4093291" y="890044"/>
            <a:ext cx="3991231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5191B52-68E7-4F68-98C2-16AF1EE783AA}"/>
              </a:ext>
            </a:extLst>
          </p:cNvPr>
          <p:cNvCxnSpPr>
            <a:cxnSpLocks/>
          </p:cNvCxnSpPr>
          <p:nvPr/>
        </p:nvCxnSpPr>
        <p:spPr>
          <a:xfrm>
            <a:off x="516107" y="2496275"/>
            <a:ext cx="1111384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065B4F-EAEA-4E4B-A127-FDDDFF516FC3}"/>
              </a:ext>
            </a:extLst>
          </p:cNvPr>
          <p:cNvCxnSpPr>
            <a:cxnSpLocks/>
          </p:cNvCxnSpPr>
          <p:nvPr/>
        </p:nvCxnSpPr>
        <p:spPr>
          <a:xfrm>
            <a:off x="445771" y="5162945"/>
            <a:ext cx="2077621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51EC15F-3D85-44D7-BBA2-6E4A64F8567D}"/>
              </a:ext>
            </a:extLst>
          </p:cNvPr>
          <p:cNvCxnSpPr>
            <a:cxnSpLocks/>
          </p:cNvCxnSpPr>
          <p:nvPr/>
        </p:nvCxnSpPr>
        <p:spPr>
          <a:xfrm>
            <a:off x="3200400" y="4587096"/>
            <a:ext cx="2646485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28723A8-57CA-4610-86DE-F8765DDE82BB}"/>
              </a:ext>
            </a:extLst>
          </p:cNvPr>
          <p:cNvCxnSpPr>
            <a:cxnSpLocks/>
          </p:cNvCxnSpPr>
          <p:nvPr/>
        </p:nvCxnSpPr>
        <p:spPr>
          <a:xfrm>
            <a:off x="6444762" y="4756782"/>
            <a:ext cx="2646484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5E84692-BA4D-49B3-AF39-674DFEFF9DE7}"/>
              </a:ext>
            </a:extLst>
          </p:cNvPr>
          <p:cNvCxnSpPr>
            <a:cxnSpLocks/>
          </p:cNvCxnSpPr>
          <p:nvPr/>
        </p:nvCxnSpPr>
        <p:spPr>
          <a:xfrm>
            <a:off x="9663648" y="4517168"/>
            <a:ext cx="2267514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2" descr="수저  아이콘 이미지 검색결과">
            <a:extLst>
              <a:ext uri="{FF2B5EF4-FFF2-40B4-BE49-F238E27FC236}">
                <a16:creationId xmlns:a16="http://schemas.microsoft.com/office/drawing/2014/main" id="{DED3E1CE-DB09-4B24-AE62-1FF806396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80" y="2503498"/>
            <a:ext cx="867453" cy="86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974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436133A8-13D1-4AA1-96AD-18FD3D90A924}"/>
              </a:ext>
            </a:extLst>
          </p:cNvPr>
          <p:cNvSpPr txBox="1"/>
          <p:nvPr/>
        </p:nvSpPr>
        <p:spPr>
          <a:xfrm>
            <a:off x="4491987" y="4661151"/>
            <a:ext cx="45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57A8AB-735B-4AF4-AEFA-E05AA14A707C}"/>
              </a:ext>
            </a:extLst>
          </p:cNvPr>
          <p:cNvSpPr/>
          <p:nvPr/>
        </p:nvSpPr>
        <p:spPr>
          <a:xfrm>
            <a:off x="4767273" y="325495"/>
            <a:ext cx="2728274" cy="400110"/>
          </a:xfrm>
          <a:prstGeom prst="rect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B38C8-DD4F-4D43-B7FD-836043FC66D6}"/>
              </a:ext>
            </a:extLst>
          </p:cNvPr>
          <p:cNvSpPr txBox="1"/>
          <p:nvPr/>
        </p:nvSpPr>
        <p:spPr>
          <a:xfrm>
            <a:off x="4608653" y="269318"/>
            <a:ext cx="2974694" cy="47705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1000"/>
              </a:prstClr>
            </a:inn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사용 기술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79F1A4-2943-4D26-96F3-66A126D88000}"/>
              </a:ext>
            </a:extLst>
          </p:cNvPr>
          <p:cNvSpPr/>
          <p:nvPr/>
        </p:nvSpPr>
        <p:spPr>
          <a:xfrm>
            <a:off x="279722" y="215670"/>
            <a:ext cx="11632556" cy="6426660"/>
          </a:xfrm>
          <a:custGeom>
            <a:avLst/>
            <a:gdLst>
              <a:gd name="connsiteX0" fmla="*/ 0 w 11632556"/>
              <a:gd name="connsiteY0" fmla="*/ 0 h 6426660"/>
              <a:gd name="connsiteX1" fmla="*/ 916919 w 11632556"/>
              <a:gd name="connsiteY1" fmla="*/ 0 h 6426660"/>
              <a:gd name="connsiteX2" fmla="*/ 1484862 w 11632556"/>
              <a:gd name="connsiteY2" fmla="*/ 0 h 6426660"/>
              <a:gd name="connsiteX3" fmla="*/ 2169130 w 11632556"/>
              <a:gd name="connsiteY3" fmla="*/ 0 h 6426660"/>
              <a:gd name="connsiteX4" fmla="*/ 3086049 w 11632556"/>
              <a:gd name="connsiteY4" fmla="*/ 0 h 6426660"/>
              <a:gd name="connsiteX5" fmla="*/ 3537666 w 11632556"/>
              <a:gd name="connsiteY5" fmla="*/ 0 h 6426660"/>
              <a:gd name="connsiteX6" fmla="*/ 3989282 w 11632556"/>
              <a:gd name="connsiteY6" fmla="*/ 0 h 6426660"/>
              <a:gd name="connsiteX7" fmla="*/ 4789876 w 11632556"/>
              <a:gd name="connsiteY7" fmla="*/ 0 h 6426660"/>
              <a:gd name="connsiteX8" fmla="*/ 5125167 w 11632556"/>
              <a:gd name="connsiteY8" fmla="*/ 0 h 6426660"/>
              <a:gd name="connsiteX9" fmla="*/ 5460459 w 11632556"/>
              <a:gd name="connsiteY9" fmla="*/ 0 h 6426660"/>
              <a:gd name="connsiteX10" fmla="*/ 6028401 w 11632556"/>
              <a:gd name="connsiteY10" fmla="*/ 0 h 6426660"/>
              <a:gd name="connsiteX11" fmla="*/ 6480018 w 11632556"/>
              <a:gd name="connsiteY11" fmla="*/ 0 h 6426660"/>
              <a:gd name="connsiteX12" fmla="*/ 7396937 w 11632556"/>
              <a:gd name="connsiteY12" fmla="*/ 0 h 6426660"/>
              <a:gd name="connsiteX13" fmla="*/ 8081205 w 11632556"/>
              <a:gd name="connsiteY13" fmla="*/ 0 h 6426660"/>
              <a:gd name="connsiteX14" fmla="*/ 8416496 w 11632556"/>
              <a:gd name="connsiteY14" fmla="*/ 0 h 6426660"/>
              <a:gd name="connsiteX15" fmla="*/ 9217090 w 11632556"/>
              <a:gd name="connsiteY15" fmla="*/ 0 h 6426660"/>
              <a:gd name="connsiteX16" fmla="*/ 9668707 w 11632556"/>
              <a:gd name="connsiteY16" fmla="*/ 0 h 6426660"/>
              <a:gd name="connsiteX17" fmla="*/ 10352975 w 11632556"/>
              <a:gd name="connsiteY17" fmla="*/ 0 h 6426660"/>
              <a:gd name="connsiteX18" fmla="*/ 11037243 w 11632556"/>
              <a:gd name="connsiteY18" fmla="*/ 0 h 6426660"/>
              <a:gd name="connsiteX19" fmla="*/ 11632556 w 11632556"/>
              <a:gd name="connsiteY19" fmla="*/ 0 h 6426660"/>
              <a:gd name="connsiteX20" fmla="*/ 11632556 w 11632556"/>
              <a:gd name="connsiteY20" fmla="*/ 642666 h 6426660"/>
              <a:gd name="connsiteX21" fmla="*/ 11632556 w 11632556"/>
              <a:gd name="connsiteY21" fmla="*/ 1349599 h 6426660"/>
              <a:gd name="connsiteX22" fmla="*/ 11632556 w 11632556"/>
              <a:gd name="connsiteY22" fmla="*/ 1799465 h 6426660"/>
              <a:gd name="connsiteX23" fmla="*/ 11632556 w 11632556"/>
              <a:gd name="connsiteY23" fmla="*/ 2377864 h 6426660"/>
              <a:gd name="connsiteX24" fmla="*/ 11632556 w 11632556"/>
              <a:gd name="connsiteY24" fmla="*/ 2891997 h 6426660"/>
              <a:gd name="connsiteX25" fmla="*/ 11632556 w 11632556"/>
              <a:gd name="connsiteY25" fmla="*/ 3663196 h 6426660"/>
              <a:gd name="connsiteX26" fmla="*/ 11632556 w 11632556"/>
              <a:gd name="connsiteY26" fmla="*/ 4434395 h 6426660"/>
              <a:gd name="connsiteX27" fmla="*/ 11632556 w 11632556"/>
              <a:gd name="connsiteY27" fmla="*/ 5012795 h 6426660"/>
              <a:gd name="connsiteX28" fmla="*/ 11632556 w 11632556"/>
              <a:gd name="connsiteY28" fmla="*/ 5462661 h 6426660"/>
              <a:gd name="connsiteX29" fmla="*/ 11632556 w 11632556"/>
              <a:gd name="connsiteY29" fmla="*/ 6426660 h 6426660"/>
              <a:gd name="connsiteX30" fmla="*/ 11064614 w 11632556"/>
              <a:gd name="connsiteY30" fmla="*/ 6426660 h 6426660"/>
              <a:gd name="connsiteX31" fmla="*/ 10147694 w 11632556"/>
              <a:gd name="connsiteY31" fmla="*/ 6426660 h 6426660"/>
              <a:gd name="connsiteX32" fmla="*/ 9230775 w 11632556"/>
              <a:gd name="connsiteY32" fmla="*/ 6426660 h 6426660"/>
              <a:gd name="connsiteX33" fmla="*/ 8779158 w 11632556"/>
              <a:gd name="connsiteY33" fmla="*/ 6426660 h 6426660"/>
              <a:gd name="connsiteX34" fmla="*/ 7862239 w 11632556"/>
              <a:gd name="connsiteY34" fmla="*/ 6426660 h 6426660"/>
              <a:gd name="connsiteX35" fmla="*/ 7526948 w 11632556"/>
              <a:gd name="connsiteY35" fmla="*/ 6426660 h 6426660"/>
              <a:gd name="connsiteX36" fmla="*/ 6610029 w 11632556"/>
              <a:gd name="connsiteY36" fmla="*/ 6426660 h 6426660"/>
              <a:gd name="connsiteX37" fmla="*/ 5693110 w 11632556"/>
              <a:gd name="connsiteY37" fmla="*/ 6426660 h 6426660"/>
              <a:gd name="connsiteX38" fmla="*/ 5008842 w 11632556"/>
              <a:gd name="connsiteY38" fmla="*/ 6426660 h 6426660"/>
              <a:gd name="connsiteX39" fmla="*/ 4557225 w 11632556"/>
              <a:gd name="connsiteY39" fmla="*/ 6426660 h 6426660"/>
              <a:gd name="connsiteX40" fmla="*/ 4105608 w 11632556"/>
              <a:gd name="connsiteY40" fmla="*/ 6426660 h 6426660"/>
              <a:gd name="connsiteX41" fmla="*/ 3188689 w 11632556"/>
              <a:gd name="connsiteY41" fmla="*/ 6426660 h 6426660"/>
              <a:gd name="connsiteX42" fmla="*/ 2271770 w 11632556"/>
              <a:gd name="connsiteY42" fmla="*/ 6426660 h 6426660"/>
              <a:gd name="connsiteX43" fmla="*/ 1587502 w 11632556"/>
              <a:gd name="connsiteY43" fmla="*/ 6426660 h 6426660"/>
              <a:gd name="connsiteX44" fmla="*/ 1135885 w 11632556"/>
              <a:gd name="connsiteY44" fmla="*/ 6426660 h 6426660"/>
              <a:gd name="connsiteX45" fmla="*/ 800594 w 11632556"/>
              <a:gd name="connsiteY45" fmla="*/ 6426660 h 6426660"/>
              <a:gd name="connsiteX46" fmla="*/ 0 w 11632556"/>
              <a:gd name="connsiteY46" fmla="*/ 6426660 h 6426660"/>
              <a:gd name="connsiteX47" fmla="*/ 0 w 11632556"/>
              <a:gd name="connsiteY47" fmla="*/ 5912527 h 6426660"/>
              <a:gd name="connsiteX48" fmla="*/ 0 w 11632556"/>
              <a:gd name="connsiteY48" fmla="*/ 5141328 h 6426660"/>
              <a:gd name="connsiteX49" fmla="*/ 0 w 11632556"/>
              <a:gd name="connsiteY49" fmla="*/ 4370129 h 6426660"/>
              <a:gd name="connsiteX50" fmla="*/ 0 w 11632556"/>
              <a:gd name="connsiteY50" fmla="*/ 3727463 h 6426660"/>
              <a:gd name="connsiteX51" fmla="*/ 0 w 11632556"/>
              <a:gd name="connsiteY51" fmla="*/ 3084797 h 6426660"/>
              <a:gd name="connsiteX52" fmla="*/ 0 w 11632556"/>
              <a:gd name="connsiteY52" fmla="*/ 2313598 h 6426660"/>
              <a:gd name="connsiteX53" fmla="*/ 0 w 11632556"/>
              <a:gd name="connsiteY53" fmla="*/ 1799465 h 6426660"/>
              <a:gd name="connsiteX54" fmla="*/ 0 w 11632556"/>
              <a:gd name="connsiteY54" fmla="*/ 1092532 h 6426660"/>
              <a:gd name="connsiteX55" fmla="*/ 0 w 11632556"/>
              <a:gd name="connsiteY55" fmla="*/ 0 h 642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1632556" h="6426660" extrusionOk="0">
                <a:moveTo>
                  <a:pt x="0" y="0"/>
                </a:moveTo>
                <a:cubicBezTo>
                  <a:pt x="444408" y="36169"/>
                  <a:pt x="591114" y="-23296"/>
                  <a:pt x="916919" y="0"/>
                </a:cubicBezTo>
                <a:cubicBezTo>
                  <a:pt x="1242724" y="23296"/>
                  <a:pt x="1355279" y="-13810"/>
                  <a:pt x="1484862" y="0"/>
                </a:cubicBezTo>
                <a:cubicBezTo>
                  <a:pt x="1614445" y="13810"/>
                  <a:pt x="1905943" y="12654"/>
                  <a:pt x="2169130" y="0"/>
                </a:cubicBezTo>
                <a:cubicBezTo>
                  <a:pt x="2432317" y="-12654"/>
                  <a:pt x="2653299" y="-35888"/>
                  <a:pt x="3086049" y="0"/>
                </a:cubicBezTo>
                <a:cubicBezTo>
                  <a:pt x="3518799" y="35888"/>
                  <a:pt x="3344457" y="15403"/>
                  <a:pt x="3537666" y="0"/>
                </a:cubicBezTo>
                <a:cubicBezTo>
                  <a:pt x="3730875" y="-15403"/>
                  <a:pt x="3893267" y="-14602"/>
                  <a:pt x="3989282" y="0"/>
                </a:cubicBezTo>
                <a:cubicBezTo>
                  <a:pt x="4085297" y="14602"/>
                  <a:pt x="4586894" y="-24673"/>
                  <a:pt x="4789876" y="0"/>
                </a:cubicBezTo>
                <a:cubicBezTo>
                  <a:pt x="4992858" y="24673"/>
                  <a:pt x="5035958" y="6657"/>
                  <a:pt x="5125167" y="0"/>
                </a:cubicBezTo>
                <a:cubicBezTo>
                  <a:pt x="5214376" y="-6657"/>
                  <a:pt x="5358359" y="-472"/>
                  <a:pt x="5460459" y="0"/>
                </a:cubicBezTo>
                <a:cubicBezTo>
                  <a:pt x="5562559" y="472"/>
                  <a:pt x="5851013" y="-23639"/>
                  <a:pt x="6028401" y="0"/>
                </a:cubicBezTo>
                <a:cubicBezTo>
                  <a:pt x="6205789" y="23639"/>
                  <a:pt x="6313428" y="-17409"/>
                  <a:pt x="6480018" y="0"/>
                </a:cubicBezTo>
                <a:cubicBezTo>
                  <a:pt x="6646608" y="17409"/>
                  <a:pt x="7181853" y="10893"/>
                  <a:pt x="7396937" y="0"/>
                </a:cubicBezTo>
                <a:cubicBezTo>
                  <a:pt x="7612021" y="-10893"/>
                  <a:pt x="7762189" y="-27805"/>
                  <a:pt x="8081205" y="0"/>
                </a:cubicBezTo>
                <a:cubicBezTo>
                  <a:pt x="8400221" y="27805"/>
                  <a:pt x="8286822" y="8090"/>
                  <a:pt x="8416496" y="0"/>
                </a:cubicBezTo>
                <a:cubicBezTo>
                  <a:pt x="8546170" y="-8090"/>
                  <a:pt x="8865537" y="-26920"/>
                  <a:pt x="9217090" y="0"/>
                </a:cubicBezTo>
                <a:cubicBezTo>
                  <a:pt x="9568643" y="26920"/>
                  <a:pt x="9546825" y="-4679"/>
                  <a:pt x="9668707" y="0"/>
                </a:cubicBezTo>
                <a:cubicBezTo>
                  <a:pt x="9790589" y="4679"/>
                  <a:pt x="10102345" y="24779"/>
                  <a:pt x="10352975" y="0"/>
                </a:cubicBezTo>
                <a:cubicBezTo>
                  <a:pt x="10603605" y="-24779"/>
                  <a:pt x="10797950" y="-27855"/>
                  <a:pt x="11037243" y="0"/>
                </a:cubicBezTo>
                <a:cubicBezTo>
                  <a:pt x="11276536" y="27855"/>
                  <a:pt x="11446560" y="-14185"/>
                  <a:pt x="11632556" y="0"/>
                </a:cubicBezTo>
                <a:cubicBezTo>
                  <a:pt x="11654312" y="134710"/>
                  <a:pt x="11612628" y="480119"/>
                  <a:pt x="11632556" y="642666"/>
                </a:cubicBezTo>
                <a:cubicBezTo>
                  <a:pt x="11652484" y="805213"/>
                  <a:pt x="11637494" y="1135604"/>
                  <a:pt x="11632556" y="1349599"/>
                </a:cubicBezTo>
                <a:cubicBezTo>
                  <a:pt x="11627618" y="1563594"/>
                  <a:pt x="11650629" y="1683703"/>
                  <a:pt x="11632556" y="1799465"/>
                </a:cubicBezTo>
                <a:cubicBezTo>
                  <a:pt x="11614483" y="1915227"/>
                  <a:pt x="11653970" y="2211208"/>
                  <a:pt x="11632556" y="2377864"/>
                </a:cubicBezTo>
                <a:cubicBezTo>
                  <a:pt x="11611142" y="2544520"/>
                  <a:pt x="11629065" y="2744124"/>
                  <a:pt x="11632556" y="2891997"/>
                </a:cubicBezTo>
                <a:cubicBezTo>
                  <a:pt x="11636047" y="3039870"/>
                  <a:pt x="11631576" y="3447597"/>
                  <a:pt x="11632556" y="3663196"/>
                </a:cubicBezTo>
                <a:cubicBezTo>
                  <a:pt x="11633536" y="3878795"/>
                  <a:pt x="11599934" y="4237880"/>
                  <a:pt x="11632556" y="4434395"/>
                </a:cubicBezTo>
                <a:cubicBezTo>
                  <a:pt x="11665178" y="4630910"/>
                  <a:pt x="11609180" y="4875094"/>
                  <a:pt x="11632556" y="5012795"/>
                </a:cubicBezTo>
                <a:cubicBezTo>
                  <a:pt x="11655932" y="5150496"/>
                  <a:pt x="11634881" y="5310952"/>
                  <a:pt x="11632556" y="5462661"/>
                </a:cubicBezTo>
                <a:cubicBezTo>
                  <a:pt x="11630231" y="5614370"/>
                  <a:pt x="11644240" y="6178853"/>
                  <a:pt x="11632556" y="6426660"/>
                </a:cubicBezTo>
                <a:cubicBezTo>
                  <a:pt x="11491647" y="6443175"/>
                  <a:pt x="11187574" y="6450039"/>
                  <a:pt x="11064614" y="6426660"/>
                </a:cubicBezTo>
                <a:cubicBezTo>
                  <a:pt x="10941654" y="6403281"/>
                  <a:pt x="10384039" y="6433391"/>
                  <a:pt x="10147694" y="6426660"/>
                </a:cubicBezTo>
                <a:cubicBezTo>
                  <a:pt x="9911349" y="6419929"/>
                  <a:pt x="9674677" y="6427349"/>
                  <a:pt x="9230775" y="6426660"/>
                </a:cubicBezTo>
                <a:cubicBezTo>
                  <a:pt x="8786873" y="6425971"/>
                  <a:pt x="8964377" y="6446761"/>
                  <a:pt x="8779158" y="6426660"/>
                </a:cubicBezTo>
                <a:cubicBezTo>
                  <a:pt x="8593939" y="6406559"/>
                  <a:pt x="8217823" y="6461040"/>
                  <a:pt x="7862239" y="6426660"/>
                </a:cubicBezTo>
                <a:cubicBezTo>
                  <a:pt x="7506655" y="6392280"/>
                  <a:pt x="7622108" y="6438831"/>
                  <a:pt x="7526948" y="6426660"/>
                </a:cubicBezTo>
                <a:cubicBezTo>
                  <a:pt x="7431788" y="6414489"/>
                  <a:pt x="6853145" y="6449974"/>
                  <a:pt x="6610029" y="6426660"/>
                </a:cubicBezTo>
                <a:cubicBezTo>
                  <a:pt x="6366913" y="6403346"/>
                  <a:pt x="6135392" y="6391602"/>
                  <a:pt x="5693110" y="6426660"/>
                </a:cubicBezTo>
                <a:cubicBezTo>
                  <a:pt x="5250828" y="6461718"/>
                  <a:pt x="5338673" y="6442901"/>
                  <a:pt x="5008842" y="6426660"/>
                </a:cubicBezTo>
                <a:cubicBezTo>
                  <a:pt x="4679011" y="6410419"/>
                  <a:pt x="4696772" y="6414085"/>
                  <a:pt x="4557225" y="6426660"/>
                </a:cubicBezTo>
                <a:cubicBezTo>
                  <a:pt x="4417678" y="6439235"/>
                  <a:pt x="4291363" y="6425497"/>
                  <a:pt x="4105608" y="6426660"/>
                </a:cubicBezTo>
                <a:cubicBezTo>
                  <a:pt x="3919853" y="6427823"/>
                  <a:pt x="3569206" y="6466823"/>
                  <a:pt x="3188689" y="6426660"/>
                </a:cubicBezTo>
                <a:cubicBezTo>
                  <a:pt x="2808172" y="6386497"/>
                  <a:pt x="2615987" y="6405777"/>
                  <a:pt x="2271770" y="6426660"/>
                </a:cubicBezTo>
                <a:cubicBezTo>
                  <a:pt x="1927553" y="6447543"/>
                  <a:pt x="1845100" y="6448002"/>
                  <a:pt x="1587502" y="6426660"/>
                </a:cubicBezTo>
                <a:cubicBezTo>
                  <a:pt x="1329904" y="6405318"/>
                  <a:pt x="1323488" y="6404167"/>
                  <a:pt x="1135885" y="6426660"/>
                </a:cubicBezTo>
                <a:cubicBezTo>
                  <a:pt x="948282" y="6449153"/>
                  <a:pt x="966071" y="6426760"/>
                  <a:pt x="800594" y="6426660"/>
                </a:cubicBezTo>
                <a:cubicBezTo>
                  <a:pt x="635117" y="6426560"/>
                  <a:pt x="192617" y="6428336"/>
                  <a:pt x="0" y="6426660"/>
                </a:cubicBezTo>
                <a:cubicBezTo>
                  <a:pt x="-13276" y="6224344"/>
                  <a:pt x="-8069" y="6021335"/>
                  <a:pt x="0" y="5912527"/>
                </a:cubicBezTo>
                <a:cubicBezTo>
                  <a:pt x="8069" y="5803719"/>
                  <a:pt x="-1509" y="5376185"/>
                  <a:pt x="0" y="5141328"/>
                </a:cubicBezTo>
                <a:cubicBezTo>
                  <a:pt x="1509" y="4906471"/>
                  <a:pt x="2682" y="4628550"/>
                  <a:pt x="0" y="4370129"/>
                </a:cubicBezTo>
                <a:cubicBezTo>
                  <a:pt x="-2682" y="4111708"/>
                  <a:pt x="20757" y="4025892"/>
                  <a:pt x="0" y="3727463"/>
                </a:cubicBezTo>
                <a:cubicBezTo>
                  <a:pt x="-20757" y="3429034"/>
                  <a:pt x="31851" y="3341244"/>
                  <a:pt x="0" y="3084797"/>
                </a:cubicBezTo>
                <a:cubicBezTo>
                  <a:pt x="-31851" y="2828350"/>
                  <a:pt x="-37170" y="2623604"/>
                  <a:pt x="0" y="2313598"/>
                </a:cubicBezTo>
                <a:cubicBezTo>
                  <a:pt x="37170" y="2003592"/>
                  <a:pt x="18410" y="2025559"/>
                  <a:pt x="0" y="1799465"/>
                </a:cubicBezTo>
                <a:cubicBezTo>
                  <a:pt x="-18410" y="1573371"/>
                  <a:pt x="12816" y="1241074"/>
                  <a:pt x="0" y="1092532"/>
                </a:cubicBezTo>
                <a:cubicBezTo>
                  <a:pt x="-12816" y="943990"/>
                  <a:pt x="43246" y="33422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78A5BA"/>
            </a:solidFill>
            <a:extLst>
              <a:ext uri="{C807C97D-BFC1-408E-A445-0C87EB9F89A2}">
                <ask:lineSketchStyleProps xmlns:ask="http://schemas.microsoft.com/office/drawing/2018/sketchyshapes" sd="3969152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6A265C9-5B7B-4BA5-8858-2AA566B9C242}"/>
              </a:ext>
            </a:extLst>
          </p:cNvPr>
          <p:cNvCxnSpPr>
            <a:cxnSpLocks/>
          </p:cNvCxnSpPr>
          <p:nvPr/>
        </p:nvCxnSpPr>
        <p:spPr>
          <a:xfrm>
            <a:off x="4093291" y="890044"/>
            <a:ext cx="3991231" cy="0"/>
          </a:xfrm>
          <a:prstGeom prst="line">
            <a:avLst/>
          </a:prstGeom>
          <a:ln>
            <a:solidFill>
              <a:srgbClr val="C7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4E06905-F5A8-4F39-A771-E10A00749AB0}"/>
              </a:ext>
            </a:extLst>
          </p:cNvPr>
          <p:cNvSpPr txBox="1"/>
          <p:nvPr/>
        </p:nvSpPr>
        <p:spPr>
          <a:xfrm>
            <a:off x="7960282" y="4661151"/>
            <a:ext cx="45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6F4FBD-4BD2-405F-A5FD-E11CB762BFA1}"/>
              </a:ext>
            </a:extLst>
          </p:cNvPr>
          <p:cNvSpPr txBox="1"/>
          <p:nvPr/>
        </p:nvSpPr>
        <p:spPr>
          <a:xfrm>
            <a:off x="435130" y="3600170"/>
            <a:ext cx="3433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언어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JSP,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Javascript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, HTML, CSS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35FD42-3000-4A47-845E-00B222582F17}"/>
              </a:ext>
            </a:extLst>
          </p:cNvPr>
          <p:cNvSpPr txBox="1"/>
          <p:nvPr/>
        </p:nvSpPr>
        <p:spPr>
          <a:xfrm>
            <a:off x="7776524" y="4863421"/>
            <a:ext cx="4217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Bootstrap 4.1.3</a:t>
            </a:r>
          </a:p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JQuery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3.3.1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AF0679-3737-4F2E-AE13-4FA87CB012E4}"/>
              </a:ext>
            </a:extLst>
          </p:cNvPr>
          <p:cNvSpPr txBox="1"/>
          <p:nvPr/>
        </p:nvSpPr>
        <p:spPr>
          <a:xfrm>
            <a:off x="7699017" y="1638191"/>
            <a:ext cx="39912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&lt; IDE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&gt;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Eclipse IDE 2018. 09 (4.9.0)</a:t>
            </a: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16DE46CB-DC34-4CAC-9FD0-D4798CFD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68" y="1295084"/>
            <a:ext cx="4707439" cy="461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1614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820DFDF7-60C5-4BBE-B4CE-938C92BC6A50}"/>
              </a:ext>
            </a:extLst>
          </p:cNvPr>
          <p:cNvSpPr/>
          <p:nvPr/>
        </p:nvSpPr>
        <p:spPr>
          <a:xfrm>
            <a:off x="4767273" y="325495"/>
            <a:ext cx="2728274" cy="400110"/>
          </a:xfrm>
          <a:prstGeom prst="rect">
            <a:avLst/>
          </a:prstGeom>
          <a:solidFill>
            <a:srgbClr val="C7D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9F917B3-6DBA-46F6-9082-7E67872DBCDD}"/>
              </a:ext>
            </a:extLst>
          </p:cNvPr>
          <p:cNvCxnSpPr/>
          <p:nvPr/>
        </p:nvCxnSpPr>
        <p:spPr>
          <a:xfrm>
            <a:off x="0" y="805070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09A5E1-E454-417D-B528-A2FD266CA46F}"/>
              </a:ext>
            </a:extLst>
          </p:cNvPr>
          <p:cNvCxnSpPr/>
          <p:nvPr/>
        </p:nvCxnSpPr>
        <p:spPr>
          <a:xfrm>
            <a:off x="0" y="6072809"/>
            <a:ext cx="12192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C5FE56-950A-45D8-B519-8C05C5AD0E60}"/>
              </a:ext>
            </a:extLst>
          </p:cNvPr>
          <p:cNvSpPr txBox="1"/>
          <p:nvPr/>
        </p:nvSpPr>
        <p:spPr>
          <a:xfrm>
            <a:off x="11303276" y="6072809"/>
            <a:ext cx="48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71079-13B0-449F-8876-87C709529661}"/>
              </a:ext>
            </a:extLst>
          </p:cNvPr>
          <p:cNvSpPr txBox="1"/>
          <p:nvPr/>
        </p:nvSpPr>
        <p:spPr>
          <a:xfrm>
            <a:off x="4608653" y="269318"/>
            <a:ext cx="2974694" cy="47705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1000"/>
              </a:prstClr>
            </a:inn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타임라인</a:t>
            </a:r>
          </a:p>
        </p:txBody>
      </p:sp>
      <p:pic>
        <p:nvPicPr>
          <p:cNvPr id="28" name="Picture 2" descr="집 아이콘 이미지 검색결과">
            <a:extLst>
              <a:ext uri="{FF2B5EF4-FFF2-40B4-BE49-F238E27FC236}">
                <a16:creationId xmlns:a16="http://schemas.microsoft.com/office/drawing/2014/main" id="{1F9211D9-A205-4FEC-9D5C-F4E8BB10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8" y="3085004"/>
            <a:ext cx="500743" cy="5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C60D2E-F167-4B6B-AD40-A14FF4F53C7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64931" y="3350655"/>
            <a:ext cx="10575895" cy="0"/>
          </a:xfrm>
          <a:prstGeom prst="line">
            <a:avLst/>
          </a:prstGeom>
          <a:ln w="12700">
            <a:solidFill>
              <a:srgbClr val="78A5B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집 아이콘 이미지 검색결과">
            <a:extLst>
              <a:ext uri="{FF2B5EF4-FFF2-40B4-BE49-F238E27FC236}">
                <a16:creationId xmlns:a16="http://schemas.microsoft.com/office/drawing/2014/main" id="{B829AEB5-76B0-4EAC-BB34-62E7498E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826" y="3100283"/>
            <a:ext cx="500743" cy="50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눈물 방울 31">
            <a:extLst>
              <a:ext uri="{FF2B5EF4-FFF2-40B4-BE49-F238E27FC236}">
                <a16:creationId xmlns:a16="http://schemas.microsoft.com/office/drawing/2014/main" id="{79670061-5FED-469C-9D0E-58287D4DF6CF}"/>
              </a:ext>
            </a:extLst>
          </p:cNvPr>
          <p:cNvSpPr/>
          <p:nvPr/>
        </p:nvSpPr>
        <p:spPr>
          <a:xfrm rot="8108107">
            <a:off x="1645922" y="2876335"/>
            <a:ext cx="380282" cy="380282"/>
          </a:xfrm>
          <a:prstGeom prst="teardrop">
            <a:avLst/>
          </a:prstGeom>
          <a:solidFill>
            <a:srgbClr val="C1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id="{895299D5-49CF-4DAA-B19D-BF5BE720F16C}"/>
              </a:ext>
            </a:extLst>
          </p:cNvPr>
          <p:cNvSpPr/>
          <p:nvPr/>
        </p:nvSpPr>
        <p:spPr>
          <a:xfrm rot="18885473">
            <a:off x="3754206" y="3414132"/>
            <a:ext cx="380282" cy="380282"/>
          </a:xfrm>
          <a:prstGeom prst="teardrop">
            <a:avLst/>
          </a:prstGeom>
          <a:solidFill>
            <a:srgbClr val="C1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눈물 방울 33">
            <a:extLst>
              <a:ext uri="{FF2B5EF4-FFF2-40B4-BE49-F238E27FC236}">
                <a16:creationId xmlns:a16="http://schemas.microsoft.com/office/drawing/2014/main" id="{C290EB7B-FAEF-4392-B50F-D873FD12D1CC}"/>
              </a:ext>
            </a:extLst>
          </p:cNvPr>
          <p:cNvSpPr/>
          <p:nvPr/>
        </p:nvSpPr>
        <p:spPr>
          <a:xfrm rot="8108107">
            <a:off x="5932858" y="2876334"/>
            <a:ext cx="380282" cy="380282"/>
          </a:xfrm>
          <a:prstGeom prst="teardrop">
            <a:avLst/>
          </a:prstGeom>
          <a:solidFill>
            <a:srgbClr val="C1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7C7A37-0B5E-45D9-8B95-9CC154255FC6}"/>
              </a:ext>
            </a:extLst>
          </p:cNvPr>
          <p:cNvSpPr txBox="1"/>
          <p:nvPr/>
        </p:nvSpPr>
        <p:spPr>
          <a:xfrm>
            <a:off x="912136" y="2259591"/>
            <a:ext cx="184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1DAY</a:t>
            </a:r>
          </a:p>
          <a:p>
            <a:pPr algn="ctr"/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기획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/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A5B45B-6927-46D9-ADB1-C2772645E6C7}"/>
              </a:ext>
            </a:extLst>
          </p:cNvPr>
          <p:cNvSpPr txBox="1"/>
          <p:nvPr/>
        </p:nvSpPr>
        <p:spPr>
          <a:xfrm>
            <a:off x="3020422" y="3831155"/>
            <a:ext cx="184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2DAY~</a:t>
            </a:r>
          </a:p>
          <a:p>
            <a:pPr algn="ctr"/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78EFC3-45D1-44C9-BC5B-855219C280F3}"/>
              </a:ext>
            </a:extLst>
          </p:cNvPr>
          <p:cNvSpPr txBox="1"/>
          <p:nvPr/>
        </p:nvSpPr>
        <p:spPr>
          <a:xfrm>
            <a:off x="5197326" y="2287757"/>
            <a:ext cx="184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4DAY~</a:t>
            </a:r>
          </a:p>
          <a:p>
            <a:pPr algn="ctr"/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디자인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C5D282-1425-4ABA-9EBD-98377485F2B5}"/>
              </a:ext>
            </a:extLst>
          </p:cNvPr>
          <p:cNvSpPr txBox="1"/>
          <p:nvPr/>
        </p:nvSpPr>
        <p:spPr>
          <a:xfrm>
            <a:off x="1162271" y="3550873"/>
            <a:ext cx="199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ea typeface="나눔바른펜" panose="020B0503000000000000" pitchFamily="50" charset="-127"/>
              </a:rPr>
              <a:t>기획안 발표 및</a:t>
            </a:r>
            <a:endParaRPr lang="en-US" altLang="ko-KR" sz="1500" dirty="0">
              <a:ea typeface="나눔바른펜" panose="020B0503000000000000" pitchFamily="50" charset="-127"/>
            </a:endParaRPr>
          </a:p>
          <a:p>
            <a:r>
              <a:rPr lang="en-US" altLang="ko-KR" sz="1500" dirty="0">
                <a:ea typeface="나눔바른펜" panose="020B0503000000000000" pitchFamily="50" charset="-127"/>
              </a:rPr>
              <a:t>DB</a:t>
            </a:r>
            <a:r>
              <a:rPr lang="ko-KR" altLang="en-US" sz="1500" dirty="0">
                <a:ea typeface="나눔바른펜" panose="020B0503000000000000" pitchFamily="50" charset="-127"/>
              </a:rPr>
              <a:t> 모델링</a:t>
            </a:r>
            <a:endParaRPr lang="en-US" altLang="ko-KR" sz="1500" dirty="0">
              <a:ea typeface="나눔바른펜" panose="020B0503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4E3C1-D695-4BAE-A99C-569FF84A42C7}"/>
              </a:ext>
            </a:extLst>
          </p:cNvPr>
          <p:cNvSpPr txBox="1"/>
          <p:nvPr/>
        </p:nvSpPr>
        <p:spPr>
          <a:xfrm>
            <a:off x="3247783" y="2571955"/>
            <a:ext cx="19989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ea typeface="나눔바른펜" panose="020B0503000000000000" pitchFamily="50" charset="-127"/>
              </a:rPr>
              <a:t>웹 페이지 구현</a:t>
            </a:r>
            <a:endParaRPr lang="en-US" altLang="ko-KR" sz="1500" dirty="0">
              <a:ea typeface="나눔바른펜" panose="020B0503000000000000" pitchFamily="50" charset="-127"/>
            </a:endParaRPr>
          </a:p>
          <a:p>
            <a:r>
              <a:rPr lang="en-US" altLang="ko-KR" sz="1500" dirty="0">
                <a:ea typeface="나눔바른펜" panose="020B0503000000000000" pitchFamily="50" charset="-127"/>
              </a:rPr>
              <a:t>(JSP, JS)</a:t>
            </a:r>
          </a:p>
          <a:p>
            <a:endParaRPr lang="en-US" altLang="ko-KR" sz="1500" dirty="0">
              <a:ea typeface="나눔바른펜" panose="020B0503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C8477D1-7C6B-4136-A4A4-6B614D9C79E7}"/>
              </a:ext>
            </a:extLst>
          </p:cNvPr>
          <p:cNvSpPr/>
          <p:nvPr/>
        </p:nvSpPr>
        <p:spPr>
          <a:xfrm>
            <a:off x="2382815" y="3116691"/>
            <a:ext cx="100433" cy="100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94F8EC0-D9F4-4A23-9432-DABC01D7A2EC}"/>
              </a:ext>
            </a:extLst>
          </p:cNvPr>
          <p:cNvSpPr/>
          <p:nvPr/>
        </p:nvSpPr>
        <p:spPr>
          <a:xfrm>
            <a:off x="4542296" y="3477083"/>
            <a:ext cx="100433" cy="100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00BC237-884F-4A33-A01B-E6E41A09EE42}"/>
              </a:ext>
            </a:extLst>
          </p:cNvPr>
          <p:cNvSpPr/>
          <p:nvPr/>
        </p:nvSpPr>
        <p:spPr>
          <a:xfrm>
            <a:off x="6702146" y="3114991"/>
            <a:ext cx="100433" cy="1004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00033F95-E2E4-44CC-ABF6-149037D8FA5A}"/>
              </a:ext>
            </a:extLst>
          </p:cNvPr>
          <p:cNvSpPr/>
          <p:nvPr/>
        </p:nvSpPr>
        <p:spPr>
          <a:xfrm rot="18885473">
            <a:off x="8101511" y="3414132"/>
            <a:ext cx="380282" cy="380282"/>
          </a:xfrm>
          <a:prstGeom prst="teardrop">
            <a:avLst/>
          </a:prstGeom>
          <a:solidFill>
            <a:srgbClr val="C1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7283BF-B63C-4D7D-8581-6B62D09E9A3D}"/>
              </a:ext>
            </a:extLst>
          </p:cNvPr>
          <p:cNvSpPr txBox="1"/>
          <p:nvPr/>
        </p:nvSpPr>
        <p:spPr>
          <a:xfrm>
            <a:off x="7323727" y="3810810"/>
            <a:ext cx="189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6DAY</a:t>
            </a:r>
          </a:p>
          <a:p>
            <a:pPr algn="ctr"/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디버깅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리팩토리</a:t>
            </a:r>
            <a:endParaRPr lang="ko-KR" altLang="en-US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눈물 방울 45">
            <a:extLst>
              <a:ext uri="{FF2B5EF4-FFF2-40B4-BE49-F238E27FC236}">
                <a16:creationId xmlns:a16="http://schemas.microsoft.com/office/drawing/2014/main" id="{4341CF5D-EB8D-45E4-AA24-B2E6F43A6687}"/>
              </a:ext>
            </a:extLst>
          </p:cNvPr>
          <p:cNvSpPr/>
          <p:nvPr/>
        </p:nvSpPr>
        <p:spPr>
          <a:xfrm rot="8108107">
            <a:off x="10120065" y="2876334"/>
            <a:ext cx="380282" cy="380282"/>
          </a:xfrm>
          <a:prstGeom prst="teardrop">
            <a:avLst/>
          </a:prstGeom>
          <a:solidFill>
            <a:srgbClr val="C1C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50C2D2-551C-46CD-81A5-CEAF2BB50393}"/>
              </a:ext>
            </a:extLst>
          </p:cNvPr>
          <p:cNvSpPr txBox="1"/>
          <p:nvPr/>
        </p:nvSpPr>
        <p:spPr>
          <a:xfrm>
            <a:off x="9384533" y="2102935"/>
            <a:ext cx="184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7DAY</a:t>
            </a:r>
          </a:p>
          <a:p>
            <a:pPr algn="ctr"/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최종발표 및 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피드백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99889A-E4D2-4D98-A45A-083702D639FE}"/>
              </a:ext>
            </a:extLst>
          </p:cNvPr>
          <p:cNvSpPr txBox="1"/>
          <p:nvPr/>
        </p:nvSpPr>
        <p:spPr>
          <a:xfrm>
            <a:off x="9616985" y="3507345"/>
            <a:ext cx="199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ea typeface="나눔바른펜" panose="020B0503000000000000" pitchFamily="50" charset="-127"/>
              </a:rPr>
              <a:t>프레젠테이션</a:t>
            </a:r>
            <a:r>
              <a:rPr lang="en-US" altLang="ko-KR" sz="1500" dirty="0">
                <a:ea typeface="나눔바른펜" panose="020B0503000000000000" pitchFamily="50" charset="-127"/>
              </a:rPr>
              <a:t>,</a:t>
            </a:r>
          </a:p>
          <a:p>
            <a:r>
              <a:rPr lang="ko-KR" altLang="en-US" sz="1500" dirty="0">
                <a:ea typeface="나눔바른펜" panose="020B0503000000000000" pitchFamily="50" charset="-127"/>
              </a:rPr>
              <a:t>피드백</a:t>
            </a:r>
            <a:endParaRPr lang="en-US" altLang="ko-KR" sz="1500" dirty="0">
              <a:ea typeface="나눔바른펜" panose="020B0503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8BE4-4348-4DDE-AC31-EC3246361EFD}"/>
              </a:ext>
            </a:extLst>
          </p:cNvPr>
          <p:cNvSpPr txBox="1"/>
          <p:nvPr/>
        </p:nvSpPr>
        <p:spPr>
          <a:xfrm>
            <a:off x="7628163" y="2591039"/>
            <a:ext cx="199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ea typeface="나눔바른펜" panose="020B0503000000000000" pitchFamily="50" charset="-127"/>
              </a:rPr>
              <a:t>오류 수정</a:t>
            </a:r>
            <a:r>
              <a:rPr lang="en-US" altLang="ko-KR" sz="1500" dirty="0">
                <a:ea typeface="나눔바른펜" panose="020B0503000000000000" pitchFamily="50" charset="-127"/>
              </a:rPr>
              <a:t>, </a:t>
            </a:r>
          </a:p>
          <a:p>
            <a:r>
              <a:rPr lang="ko-KR" altLang="en-US" sz="1500" dirty="0">
                <a:ea typeface="나눔바른펜" panose="020B0503000000000000" pitchFamily="50" charset="-127"/>
              </a:rPr>
              <a:t>디자인 다듬기</a:t>
            </a:r>
            <a:endParaRPr lang="en-US" altLang="ko-KR" sz="1500" dirty="0">
              <a:ea typeface="나눔바른펜" panose="020B0503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3AF0BF-A2B5-4CD4-98C2-0FE657B78591}"/>
              </a:ext>
            </a:extLst>
          </p:cNvPr>
          <p:cNvSpPr txBox="1"/>
          <p:nvPr/>
        </p:nvSpPr>
        <p:spPr>
          <a:xfrm>
            <a:off x="5208357" y="3550873"/>
            <a:ext cx="19989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ea typeface="나눔바른펜" panose="020B0503000000000000" pitchFamily="50" charset="-127"/>
              </a:rPr>
              <a:t>웹 페이지 구현</a:t>
            </a:r>
            <a:endParaRPr lang="en-US" altLang="ko-KR" sz="1500" dirty="0">
              <a:ea typeface="나눔바른펜" panose="020B0503000000000000" pitchFamily="50" charset="-127"/>
            </a:endParaRPr>
          </a:p>
          <a:p>
            <a:r>
              <a:rPr lang="en-US" altLang="ko-KR" sz="1500" dirty="0">
                <a:ea typeface="나눔바른펜" panose="020B0503000000000000" pitchFamily="50" charset="-127"/>
              </a:rPr>
              <a:t>(HTML,CSS)</a:t>
            </a:r>
          </a:p>
        </p:txBody>
      </p:sp>
    </p:spTree>
    <p:extLst>
      <p:ext uri="{BB962C8B-B14F-4D97-AF65-F5344CB8AC3E}">
        <p14:creationId xmlns:p14="http://schemas.microsoft.com/office/powerpoint/2010/main" val="34211120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실외, 노란색, 평야이(가) 표시된 사진&#10;&#10;자동 생성된 설명">
            <a:extLst>
              <a:ext uri="{FF2B5EF4-FFF2-40B4-BE49-F238E27FC236}">
                <a16:creationId xmlns:a16="http://schemas.microsoft.com/office/drawing/2014/main" id="{9258DD15-E998-4E0C-A119-D2C4623BB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EC0DED-8344-4A9D-89C2-E79414569D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571AD7-0825-4A2F-8D78-7A9CD529AFE4}"/>
              </a:ext>
            </a:extLst>
          </p:cNvPr>
          <p:cNvCxnSpPr>
            <a:cxnSpLocks/>
          </p:cNvCxnSpPr>
          <p:nvPr/>
        </p:nvCxnSpPr>
        <p:spPr>
          <a:xfrm flipH="1">
            <a:off x="0" y="3911874"/>
            <a:ext cx="4236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5DAC15-8344-485F-B92D-F7C8E1E6008D}"/>
              </a:ext>
            </a:extLst>
          </p:cNvPr>
          <p:cNvSpPr txBox="1"/>
          <p:nvPr/>
        </p:nvSpPr>
        <p:spPr>
          <a:xfrm>
            <a:off x="469765" y="2265271"/>
            <a:ext cx="441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pc="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FOR HAPPY</a:t>
            </a:r>
            <a:r>
              <a:rPr lang="en-US" altLang="ko-KR" sz="15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TRAVEL</a:t>
            </a:r>
            <a:endParaRPr lang="ko-KR" altLang="en-US" sz="1500" spc="600" dirty="0"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AE93-4063-408C-AC5E-E84E7EAA997F}"/>
              </a:ext>
            </a:extLst>
          </p:cNvPr>
          <p:cNvSpPr txBox="1"/>
          <p:nvPr/>
        </p:nvSpPr>
        <p:spPr>
          <a:xfrm>
            <a:off x="984450" y="2769416"/>
            <a:ext cx="3332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</a:t>
            </a:r>
            <a:r>
              <a: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</a:t>
            </a:r>
          </a:p>
          <a:p>
            <a:r>
              <a:rPr lang="en-US" altLang="ko-KR" sz="4000" spc="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YO</a:t>
            </a:r>
            <a:r>
              <a:rPr lang="en-US" altLang="ko-KR" sz="4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</a:t>
            </a:r>
            <a:endParaRPr lang="ko-KR" altLang="en-US" sz="4000" spc="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68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284</Words>
  <Application>Microsoft Office PowerPoint</Application>
  <PresentationFormat>와이드스크린</PresentationFormat>
  <Paragraphs>82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OneShinhanLight</vt:lpstr>
      <vt:lpstr>OneShinhanMedium</vt:lpstr>
      <vt:lpstr>경기천년바탕 Bold</vt:lpstr>
      <vt:lpstr>경기천년바탕 Regular</vt:lpstr>
      <vt:lpstr>나눔명조</vt:lpstr>
      <vt:lpstr>나눔바른펜</vt:lpstr>
      <vt:lpstr>배달의민족 도현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33</cp:revision>
  <dcterms:created xsi:type="dcterms:W3CDTF">2020-02-25T14:50:55Z</dcterms:created>
  <dcterms:modified xsi:type="dcterms:W3CDTF">2022-02-09T06:57:53Z</dcterms:modified>
</cp:coreProperties>
</file>