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07140-B785-4CB0-B200-993ABFD98582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31F9D-B7E0-4999-8A94-9BFDBE51C7EA}">
      <dgm:prSet custT="1"/>
      <dgm:spPr/>
      <dgm:t>
        <a:bodyPr/>
        <a:lstStyle/>
        <a:p>
          <a:pPr algn="l"/>
          <a:r>
            <a:rPr lang="ko-KR" sz="3200" dirty="0" err="1"/>
            <a:t>How</a:t>
          </a:r>
          <a:r>
            <a:rPr lang="ko-KR" sz="3200" dirty="0"/>
            <a:t> </a:t>
          </a:r>
          <a:r>
            <a:rPr lang="ko-KR" sz="3200" dirty="0" err="1"/>
            <a:t>It</a:t>
          </a:r>
          <a:r>
            <a:rPr lang="ko-KR" sz="3200" dirty="0"/>
            <a:t> All </a:t>
          </a:r>
          <a:r>
            <a:rPr lang="ko-KR" sz="3200" dirty="0" err="1"/>
            <a:t>Began</a:t>
          </a:r>
          <a:endParaRPr lang="en-US" sz="3200" dirty="0"/>
        </a:p>
      </dgm:t>
    </dgm:pt>
    <dgm:pt modelId="{F0110493-14EC-4CE7-9A37-E3406DAF0F71}" type="parTrans" cxnId="{ED9D68A7-798C-4D51-8A3D-9FAB146609FE}">
      <dgm:prSet/>
      <dgm:spPr/>
      <dgm:t>
        <a:bodyPr/>
        <a:lstStyle/>
        <a:p>
          <a:endParaRPr lang="en-US"/>
        </a:p>
      </dgm:t>
    </dgm:pt>
    <dgm:pt modelId="{BE30DDF9-B956-49DD-BA95-3227F8688016}" type="sibTrans" cxnId="{ED9D68A7-798C-4D51-8A3D-9FAB146609FE}">
      <dgm:prSet/>
      <dgm:spPr/>
      <dgm:t>
        <a:bodyPr/>
        <a:lstStyle/>
        <a:p>
          <a:endParaRPr lang="en-US"/>
        </a:p>
      </dgm:t>
    </dgm:pt>
    <dgm:pt modelId="{A20926CE-D0B9-49B7-BAC2-2EB5AC5454BF}">
      <dgm:prSet/>
      <dgm:spPr/>
      <dgm:t>
        <a:bodyPr/>
        <a:lstStyle/>
        <a:p>
          <a:r>
            <a:rPr lang="ko-KR" dirty="0" err="1">
              <a:latin typeface="+mn-lt"/>
            </a:rPr>
            <a:t>Love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for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reading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since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childhood</a:t>
          </a:r>
          <a:endParaRPr lang="en-US" dirty="0">
            <a:latin typeface="+mn-lt"/>
          </a:endParaRPr>
        </a:p>
      </dgm:t>
    </dgm:pt>
    <dgm:pt modelId="{BAB138B7-8C0D-4415-940C-643BF5C74EFF}" type="parTrans" cxnId="{DC166582-F50D-49AD-B585-3819B94315EB}">
      <dgm:prSet/>
      <dgm:spPr/>
      <dgm:t>
        <a:bodyPr/>
        <a:lstStyle/>
        <a:p>
          <a:endParaRPr lang="en-US"/>
        </a:p>
      </dgm:t>
    </dgm:pt>
    <dgm:pt modelId="{B9047A6C-9E8F-4785-A162-4C09B2088CA6}" type="sibTrans" cxnId="{DC166582-F50D-49AD-B585-3819B94315EB}">
      <dgm:prSet/>
      <dgm:spPr/>
      <dgm:t>
        <a:bodyPr/>
        <a:lstStyle/>
        <a:p>
          <a:endParaRPr lang="en-US"/>
        </a:p>
      </dgm:t>
    </dgm:pt>
    <dgm:pt modelId="{D449068D-3EF0-4734-8D27-21917835301D}">
      <dgm:prSet/>
      <dgm:spPr/>
      <dgm:t>
        <a:bodyPr/>
        <a:lstStyle/>
        <a:p>
          <a:r>
            <a:rPr lang="ko-KR" dirty="0" err="1">
              <a:latin typeface="+mn-lt"/>
            </a:rPr>
            <a:t>Struggles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in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choosing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a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major</a:t>
          </a:r>
          <a:endParaRPr lang="en-US" dirty="0">
            <a:latin typeface="+mn-lt"/>
          </a:endParaRPr>
        </a:p>
      </dgm:t>
    </dgm:pt>
    <dgm:pt modelId="{7A52701D-A06F-4DF8-8FA7-FF622973188A}" type="parTrans" cxnId="{9680FE10-5761-46FA-BB85-62F0C91C94F0}">
      <dgm:prSet/>
      <dgm:spPr/>
      <dgm:t>
        <a:bodyPr/>
        <a:lstStyle/>
        <a:p>
          <a:endParaRPr lang="en-US"/>
        </a:p>
      </dgm:t>
    </dgm:pt>
    <dgm:pt modelId="{9938FEB0-16C4-4F87-9E42-5AE545396CF1}" type="sibTrans" cxnId="{9680FE10-5761-46FA-BB85-62F0C91C94F0}">
      <dgm:prSet/>
      <dgm:spPr/>
      <dgm:t>
        <a:bodyPr/>
        <a:lstStyle/>
        <a:p>
          <a:endParaRPr lang="en-US"/>
        </a:p>
      </dgm:t>
    </dgm:pt>
    <dgm:pt modelId="{232BDED1-FB65-4E10-A363-9CD0D3B62C15}">
      <dgm:prSet/>
      <dgm:spPr/>
      <dgm:t>
        <a:bodyPr/>
        <a:lstStyle/>
        <a:p>
          <a:r>
            <a:rPr lang="ko-KR" dirty="0" err="1">
              <a:latin typeface="+mn-lt"/>
            </a:rPr>
            <a:t>Decision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to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study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literature</a:t>
          </a:r>
          <a:r>
            <a:rPr lang="ko-KR" dirty="0">
              <a:latin typeface="+mn-lt"/>
            </a:rPr>
            <a:t> and </a:t>
          </a:r>
          <a:r>
            <a:rPr lang="ko-KR" dirty="0" err="1">
              <a:latin typeface="+mn-lt"/>
            </a:rPr>
            <a:t>languages</a:t>
          </a:r>
          <a:endParaRPr lang="en-US" dirty="0">
            <a:latin typeface="+mn-lt"/>
          </a:endParaRPr>
        </a:p>
      </dgm:t>
    </dgm:pt>
    <dgm:pt modelId="{6A016514-780A-4BA4-AC80-5B7698496024}" type="parTrans" cxnId="{6D798FAD-4243-4AAD-9E7A-C95A79EA77EE}">
      <dgm:prSet/>
      <dgm:spPr/>
      <dgm:t>
        <a:bodyPr/>
        <a:lstStyle/>
        <a:p>
          <a:endParaRPr lang="en-US"/>
        </a:p>
      </dgm:t>
    </dgm:pt>
    <dgm:pt modelId="{3191D63C-C871-4DCA-9D7F-5CBBDFF1D6B7}" type="sibTrans" cxnId="{6D798FAD-4243-4AAD-9E7A-C95A79EA77EE}">
      <dgm:prSet/>
      <dgm:spPr/>
      <dgm:t>
        <a:bodyPr/>
        <a:lstStyle/>
        <a:p>
          <a:endParaRPr lang="en-US"/>
        </a:p>
      </dgm:t>
    </dgm:pt>
    <dgm:pt modelId="{73C2D759-35AF-4B34-B7E3-395544DAE15A}">
      <dgm:prSet/>
      <dgm:spPr/>
      <dgm:t>
        <a:bodyPr/>
        <a:lstStyle/>
        <a:p>
          <a:r>
            <a:rPr lang="ko-KR" dirty="0" err="1">
              <a:latin typeface="+mn-lt"/>
            </a:rPr>
            <a:t>Majored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in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Chinese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Language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Education</a:t>
          </a:r>
          <a:r>
            <a:rPr lang="ko-KR" dirty="0">
              <a:latin typeface="+mn-lt"/>
            </a:rPr>
            <a:t>, </a:t>
          </a:r>
          <a:r>
            <a:rPr lang="ko-KR" dirty="0" err="1">
              <a:latin typeface="+mn-lt"/>
            </a:rPr>
            <a:t>with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a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double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major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in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Korean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Language</a:t>
          </a:r>
          <a:r>
            <a:rPr lang="ko-KR" dirty="0">
              <a:latin typeface="+mn-lt"/>
            </a:rPr>
            <a:t> and </a:t>
          </a:r>
          <a:r>
            <a:rPr lang="ko-KR" dirty="0" err="1">
              <a:latin typeface="+mn-lt"/>
            </a:rPr>
            <a:t>Literature</a:t>
          </a:r>
          <a:endParaRPr lang="en-US" dirty="0">
            <a:latin typeface="+mn-lt"/>
          </a:endParaRPr>
        </a:p>
      </dgm:t>
    </dgm:pt>
    <dgm:pt modelId="{BBB5B108-38A3-4183-AFE3-FEECAAB185B6}" type="parTrans" cxnId="{0AC2869F-C36E-4924-A1D0-933BCED68FC5}">
      <dgm:prSet/>
      <dgm:spPr/>
      <dgm:t>
        <a:bodyPr/>
        <a:lstStyle/>
        <a:p>
          <a:endParaRPr lang="en-US"/>
        </a:p>
      </dgm:t>
    </dgm:pt>
    <dgm:pt modelId="{591320BB-8446-4EC8-BFA5-A372ED17B6A9}" type="sibTrans" cxnId="{0AC2869F-C36E-4924-A1D0-933BCED68FC5}">
      <dgm:prSet/>
      <dgm:spPr/>
      <dgm:t>
        <a:bodyPr/>
        <a:lstStyle/>
        <a:p>
          <a:endParaRPr lang="en-US"/>
        </a:p>
      </dgm:t>
    </dgm:pt>
    <dgm:pt modelId="{2E0621A6-4ECB-425D-A955-77DF26976F0D}" type="pres">
      <dgm:prSet presAssocID="{FB507140-B785-4CB0-B200-993ABFD98582}" presName="linear" presStyleCnt="0">
        <dgm:presLayoutVars>
          <dgm:animLvl val="lvl"/>
          <dgm:resizeHandles val="exact"/>
        </dgm:presLayoutVars>
      </dgm:prSet>
      <dgm:spPr/>
    </dgm:pt>
    <dgm:pt modelId="{1C288FA1-32B2-4968-8E58-08BDD0909698}" type="pres">
      <dgm:prSet presAssocID="{C8B31F9D-B7E0-4999-8A94-9BFDBE51C7EA}" presName="parentText" presStyleLbl="node1" presStyleIdx="0" presStyleCnt="1" custLinFactNeighborY="-6102">
        <dgm:presLayoutVars>
          <dgm:chMax val="0"/>
          <dgm:bulletEnabled val="1"/>
        </dgm:presLayoutVars>
      </dgm:prSet>
      <dgm:spPr/>
    </dgm:pt>
    <dgm:pt modelId="{02444453-6A4A-41F5-B20C-491BAE3A90B0}" type="pres">
      <dgm:prSet presAssocID="{C8B31F9D-B7E0-4999-8A94-9BFDBE51C7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680FE10-5761-46FA-BB85-62F0C91C94F0}" srcId="{C8B31F9D-B7E0-4999-8A94-9BFDBE51C7EA}" destId="{D449068D-3EF0-4734-8D27-21917835301D}" srcOrd="1" destOrd="0" parTransId="{7A52701D-A06F-4DF8-8FA7-FF622973188A}" sibTransId="{9938FEB0-16C4-4F87-9E42-5AE545396CF1}"/>
    <dgm:cxn modelId="{BAF4DA19-8B35-4A44-9F3F-50B91B003AEF}" type="presOf" srcId="{73C2D759-35AF-4B34-B7E3-395544DAE15A}" destId="{02444453-6A4A-41F5-B20C-491BAE3A90B0}" srcOrd="0" destOrd="3" presId="urn:microsoft.com/office/officeart/2005/8/layout/vList2"/>
    <dgm:cxn modelId="{2B0FEB31-1830-4800-8742-82ED0CC36FBC}" type="presOf" srcId="{A20926CE-D0B9-49B7-BAC2-2EB5AC5454BF}" destId="{02444453-6A4A-41F5-B20C-491BAE3A90B0}" srcOrd="0" destOrd="0" presId="urn:microsoft.com/office/officeart/2005/8/layout/vList2"/>
    <dgm:cxn modelId="{DC166582-F50D-49AD-B585-3819B94315EB}" srcId="{C8B31F9D-B7E0-4999-8A94-9BFDBE51C7EA}" destId="{A20926CE-D0B9-49B7-BAC2-2EB5AC5454BF}" srcOrd="0" destOrd="0" parTransId="{BAB138B7-8C0D-4415-940C-643BF5C74EFF}" sibTransId="{B9047A6C-9E8F-4785-A162-4C09B2088CA6}"/>
    <dgm:cxn modelId="{0AC2869F-C36E-4924-A1D0-933BCED68FC5}" srcId="{C8B31F9D-B7E0-4999-8A94-9BFDBE51C7EA}" destId="{73C2D759-35AF-4B34-B7E3-395544DAE15A}" srcOrd="3" destOrd="0" parTransId="{BBB5B108-38A3-4183-AFE3-FEECAAB185B6}" sibTransId="{591320BB-8446-4EC8-BFA5-A372ED17B6A9}"/>
    <dgm:cxn modelId="{C636C5A3-534B-4452-B24C-AD0F8ADC6842}" type="presOf" srcId="{FB507140-B785-4CB0-B200-993ABFD98582}" destId="{2E0621A6-4ECB-425D-A955-77DF26976F0D}" srcOrd="0" destOrd="0" presId="urn:microsoft.com/office/officeart/2005/8/layout/vList2"/>
    <dgm:cxn modelId="{ED9D68A7-798C-4D51-8A3D-9FAB146609FE}" srcId="{FB507140-B785-4CB0-B200-993ABFD98582}" destId="{C8B31F9D-B7E0-4999-8A94-9BFDBE51C7EA}" srcOrd="0" destOrd="0" parTransId="{F0110493-14EC-4CE7-9A37-E3406DAF0F71}" sibTransId="{BE30DDF9-B956-49DD-BA95-3227F8688016}"/>
    <dgm:cxn modelId="{6D798FAD-4243-4AAD-9E7A-C95A79EA77EE}" srcId="{C8B31F9D-B7E0-4999-8A94-9BFDBE51C7EA}" destId="{232BDED1-FB65-4E10-A363-9CD0D3B62C15}" srcOrd="2" destOrd="0" parTransId="{6A016514-780A-4BA4-AC80-5B7698496024}" sibTransId="{3191D63C-C871-4DCA-9D7F-5CBBDFF1D6B7}"/>
    <dgm:cxn modelId="{020593BE-E425-409F-B5B1-C813BB28DC17}" type="presOf" srcId="{D449068D-3EF0-4734-8D27-21917835301D}" destId="{02444453-6A4A-41F5-B20C-491BAE3A90B0}" srcOrd="0" destOrd="1" presId="urn:microsoft.com/office/officeart/2005/8/layout/vList2"/>
    <dgm:cxn modelId="{67C817F4-B718-4E3C-A755-5B7CB83507ED}" type="presOf" srcId="{232BDED1-FB65-4E10-A363-9CD0D3B62C15}" destId="{02444453-6A4A-41F5-B20C-491BAE3A90B0}" srcOrd="0" destOrd="2" presId="urn:microsoft.com/office/officeart/2005/8/layout/vList2"/>
    <dgm:cxn modelId="{A56748F5-8148-4C6F-927F-985E6C037F5B}" type="presOf" srcId="{C8B31F9D-B7E0-4999-8A94-9BFDBE51C7EA}" destId="{1C288FA1-32B2-4968-8E58-08BDD0909698}" srcOrd="0" destOrd="0" presId="urn:microsoft.com/office/officeart/2005/8/layout/vList2"/>
    <dgm:cxn modelId="{CA399B6D-3690-446B-9B6E-CD2F59198CDF}" type="presParOf" srcId="{2E0621A6-4ECB-425D-A955-77DF26976F0D}" destId="{1C288FA1-32B2-4968-8E58-08BDD0909698}" srcOrd="0" destOrd="0" presId="urn:microsoft.com/office/officeart/2005/8/layout/vList2"/>
    <dgm:cxn modelId="{377FFBF2-994D-41D1-88BD-85EB4463D2AD}" type="presParOf" srcId="{2E0621A6-4ECB-425D-A955-77DF26976F0D}" destId="{02444453-6A4A-41F5-B20C-491BAE3A90B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B89E8-2056-4E42-BD2C-AB2130E519E8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8EBB6D-C6C4-45F3-99F6-CF1FF7DC52AA}">
      <dgm:prSet custT="1"/>
      <dgm:spPr/>
      <dgm:t>
        <a:bodyPr/>
        <a:lstStyle/>
        <a:p>
          <a:r>
            <a:rPr lang="ko-KR" sz="3200" dirty="0" err="1">
              <a:latin typeface="+mj-lt"/>
            </a:rPr>
            <a:t>My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Fascination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with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Classical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Literature</a:t>
          </a:r>
          <a:endParaRPr lang="en-US" sz="3200" dirty="0">
            <a:latin typeface="+mj-lt"/>
          </a:endParaRPr>
        </a:p>
      </dgm:t>
    </dgm:pt>
    <dgm:pt modelId="{F72E249A-152F-4351-91B5-D34633671D20}" type="parTrans" cxnId="{4C7C35CD-E819-4D21-9C12-CB82E7FA5550}">
      <dgm:prSet/>
      <dgm:spPr/>
      <dgm:t>
        <a:bodyPr/>
        <a:lstStyle/>
        <a:p>
          <a:endParaRPr lang="en-US"/>
        </a:p>
      </dgm:t>
    </dgm:pt>
    <dgm:pt modelId="{9D34A26F-58CF-4E98-B71F-ECAED3910131}" type="sibTrans" cxnId="{4C7C35CD-E819-4D21-9C12-CB82E7FA5550}">
      <dgm:prSet/>
      <dgm:spPr/>
      <dgm:t>
        <a:bodyPr/>
        <a:lstStyle/>
        <a:p>
          <a:endParaRPr lang="en-US"/>
        </a:p>
      </dgm:t>
    </dgm:pt>
    <dgm:pt modelId="{E2B0E77A-E6DB-42BF-9A15-1AB3F944AE2B}">
      <dgm:prSet custT="1"/>
      <dgm:spPr/>
      <dgm:t>
        <a:bodyPr/>
        <a:lstStyle/>
        <a:p>
          <a:r>
            <a:rPr lang="ko-KR" sz="3200" dirty="0" err="1">
              <a:latin typeface="+mn-lt"/>
            </a:rPr>
            <a:t>Timeless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relevance</a:t>
          </a:r>
          <a:r>
            <a:rPr lang="ko-KR" sz="3200" dirty="0">
              <a:latin typeface="+mn-lt"/>
            </a:rPr>
            <a:t> of </a:t>
          </a:r>
          <a:r>
            <a:rPr lang="ko-KR" sz="3200" dirty="0" err="1">
              <a:latin typeface="+mn-lt"/>
            </a:rPr>
            <a:t>classical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texts</a:t>
          </a:r>
          <a:endParaRPr lang="en-US" sz="3200" dirty="0">
            <a:latin typeface="+mn-lt"/>
          </a:endParaRPr>
        </a:p>
      </dgm:t>
    </dgm:pt>
    <dgm:pt modelId="{80214221-9D65-48E9-99EE-DBE50B5EE4AE}" type="parTrans" cxnId="{F741166A-F136-4B2D-92D1-A7E38BBBEF72}">
      <dgm:prSet/>
      <dgm:spPr/>
      <dgm:t>
        <a:bodyPr/>
        <a:lstStyle/>
        <a:p>
          <a:endParaRPr lang="en-US"/>
        </a:p>
      </dgm:t>
    </dgm:pt>
    <dgm:pt modelId="{BA3BA3A0-3EB1-4CFD-9714-13EF28075755}" type="sibTrans" cxnId="{F741166A-F136-4B2D-92D1-A7E38BBBEF72}">
      <dgm:prSet/>
      <dgm:spPr/>
      <dgm:t>
        <a:bodyPr/>
        <a:lstStyle/>
        <a:p>
          <a:endParaRPr lang="en-US"/>
        </a:p>
      </dgm:t>
    </dgm:pt>
    <dgm:pt modelId="{923E6EBD-56C3-4300-95B2-5A06EDB29869}">
      <dgm:prSet custT="1"/>
      <dgm:spPr/>
      <dgm:t>
        <a:bodyPr/>
        <a:lstStyle/>
        <a:p>
          <a:r>
            <a:rPr lang="ko-KR" sz="3200" dirty="0" err="1">
              <a:latin typeface="+mn-lt"/>
            </a:rPr>
            <a:t>Philosophical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reflections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inspired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by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ancient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writings</a:t>
          </a:r>
          <a:endParaRPr lang="en-US" sz="3200" dirty="0">
            <a:latin typeface="+mn-lt"/>
          </a:endParaRPr>
        </a:p>
      </dgm:t>
    </dgm:pt>
    <dgm:pt modelId="{89717E42-9A4E-4193-8DAF-90402F5813C9}" type="parTrans" cxnId="{1C554A1D-009B-43C3-AB55-AD991D631D0F}">
      <dgm:prSet/>
      <dgm:spPr/>
      <dgm:t>
        <a:bodyPr/>
        <a:lstStyle/>
        <a:p>
          <a:endParaRPr lang="en-US"/>
        </a:p>
      </dgm:t>
    </dgm:pt>
    <dgm:pt modelId="{515B0835-0339-4D26-9F3C-139484C54392}" type="sibTrans" cxnId="{1C554A1D-009B-43C3-AB55-AD991D631D0F}">
      <dgm:prSet/>
      <dgm:spPr/>
      <dgm:t>
        <a:bodyPr/>
        <a:lstStyle/>
        <a:p>
          <a:endParaRPr lang="en-US"/>
        </a:p>
      </dgm:t>
    </dgm:pt>
    <dgm:pt modelId="{5918546B-20F2-40BC-88B9-BB5B73CE36C6}">
      <dgm:prSet custT="1"/>
      <dgm:spPr/>
      <dgm:t>
        <a:bodyPr/>
        <a:lstStyle/>
        <a:p>
          <a:r>
            <a:rPr lang="ko-KR" sz="3200" dirty="0" err="1">
              <a:latin typeface="+mn-lt"/>
            </a:rPr>
            <a:t>Exploration</a:t>
          </a:r>
          <a:r>
            <a:rPr lang="ko-KR" sz="3200" dirty="0">
              <a:latin typeface="+mn-lt"/>
            </a:rPr>
            <a:t> of </a:t>
          </a:r>
          <a:r>
            <a:rPr lang="ko-KR" sz="3200" dirty="0" err="1">
              <a:latin typeface="+mn-lt"/>
            </a:rPr>
            <a:t>rare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books</a:t>
          </a:r>
          <a:r>
            <a:rPr lang="ko-KR" sz="3200" dirty="0">
              <a:latin typeface="+mn-lt"/>
            </a:rPr>
            <a:t> and </a:t>
          </a:r>
          <a:r>
            <a:rPr lang="ko-KR" sz="3200" dirty="0" err="1">
              <a:latin typeface="+mn-lt"/>
            </a:rPr>
            <a:t>their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cultural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significance</a:t>
          </a:r>
          <a:endParaRPr lang="en-US" sz="3200" dirty="0">
            <a:latin typeface="+mn-lt"/>
          </a:endParaRPr>
        </a:p>
      </dgm:t>
    </dgm:pt>
    <dgm:pt modelId="{57620172-594E-4FC9-BB4A-BA05B69FB7FC}" type="parTrans" cxnId="{87F41C7D-1E2C-4045-8650-91EF0286901D}">
      <dgm:prSet/>
      <dgm:spPr/>
      <dgm:t>
        <a:bodyPr/>
        <a:lstStyle/>
        <a:p>
          <a:endParaRPr lang="en-US"/>
        </a:p>
      </dgm:t>
    </dgm:pt>
    <dgm:pt modelId="{8E4401A9-9DF4-4B09-912F-D69690BF0613}" type="sibTrans" cxnId="{87F41C7D-1E2C-4045-8650-91EF0286901D}">
      <dgm:prSet/>
      <dgm:spPr/>
      <dgm:t>
        <a:bodyPr/>
        <a:lstStyle/>
        <a:p>
          <a:endParaRPr lang="en-US"/>
        </a:p>
      </dgm:t>
    </dgm:pt>
    <dgm:pt modelId="{83F3EE04-157F-45D2-8DA1-01DE44FB654D}" type="pres">
      <dgm:prSet presAssocID="{2FDB89E8-2056-4E42-BD2C-AB2130E519E8}" presName="linear" presStyleCnt="0">
        <dgm:presLayoutVars>
          <dgm:animLvl val="lvl"/>
          <dgm:resizeHandles val="exact"/>
        </dgm:presLayoutVars>
      </dgm:prSet>
      <dgm:spPr/>
    </dgm:pt>
    <dgm:pt modelId="{B8370424-2E27-4308-A5EE-7A282FB734E8}" type="pres">
      <dgm:prSet presAssocID="{6E8EBB6D-C6C4-45F3-99F6-CF1FF7DC52AA}" presName="parentText" presStyleLbl="node1" presStyleIdx="0" presStyleCnt="1" custLinFactNeighborY="-17508">
        <dgm:presLayoutVars>
          <dgm:chMax val="0"/>
          <dgm:bulletEnabled val="1"/>
        </dgm:presLayoutVars>
      </dgm:prSet>
      <dgm:spPr/>
    </dgm:pt>
    <dgm:pt modelId="{FD4A76D1-1B0C-4849-A54A-BC68E76FE919}" type="pres">
      <dgm:prSet presAssocID="{6E8EBB6D-C6C4-45F3-99F6-CF1FF7DC52A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55CCD12-EF43-40CB-8E1F-F34E49B7B574}" type="presOf" srcId="{E2B0E77A-E6DB-42BF-9A15-1AB3F944AE2B}" destId="{FD4A76D1-1B0C-4849-A54A-BC68E76FE919}" srcOrd="0" destOrd="0" presId="urn:microsoft.com/office/officeart/2005/8/layout/vList2"/>
    <dgm:cxn modelId="{1C554A1D-009B-43C3-AB55-AD991D631D0F}" srcId="{6E8EBB6D-C6C4-45F3-99F6-CF1FF7DC52AA}" destId="{923E6EBD-56C3-4300-95B2-5A06EDB29869}" srcOrd="1" destOrd="0" parTransId="{89717E42-9A4E-4193-8DAF-90402F5813C9}" sibTransId="{515B0835-0339-4D26-9F3C-139484C54392}"/>
    <dgm:cxn modelId="{F741166A-F136-4B2D-92D1-A7E38BBBEF72}" srcId="{6E8EBB6D-C6C4-45F3-99F6-CF1FF7DC52AA}" destId="{E2B0E77A-E6DB-42BF-9A15-1AB3F944AE2B}" srcOrd="0" destOrd="0" parTransId="{80214221-9D65-48E9-99EE-DBE50B5EE4AE}" sibTransId="{BA3BA3A0-3EB1-4CFD-9714-13EF28075755}"/>
    <dgm:cxn modelId="{87F41C7D-1E2C-4045-8650-91EF0286901D}" srcId="{6E8EBB6D-C6C4-45F3-99F6-CF1FF7DC52AA}" destId="{5918546B-20F2-40BC-88B9-BB5B73CE36C6}" srcOrd="2" destOrd="0" parTransId="{57620172-594E-4FC9-BB4A-BA05B69FB7FC}" sibTransId="{8E4401A9-9DF4-4B09-912F-D69690BF0613}"/>
    <dgm:cxn modelId="{DA5DB6C8-BDFA-4716-9FA7-9017DD8A0D3D}" type="presOf" srcId="{6E8EBB6D-C6C4-45F3-99F6-CF1FF7DC52AA}" destId="{B8370424-2E27-4308-A5EE-7A282FB734E8}" srcOrd="0" destOrd="0" presId="urn:microsoft.com/office/officeart/2005/8/layout/vList2"/>
    <dgm:cxn modelId="{4C7C35CD-E819-4D21-9C12-CB82E7FA5550}" srcId="{2FDB89E8-2056-4E42-BD2C-AB2130E519E8}" destId="{6E8EBB6D-C6C4-45F3-99F6-CF1FF7DC52AA}" srcOrd="0" destOrd="0" parTransId="{F72E249A-152F-4351-91B5-D34633671D20}" sibTransId="{9D34A26F-58CF-4E98-B71F-ECAED3910131}"/>
    <dgm:cxn modelId="{E60ABADB-EF6A-42B8-B084-E3E1DA913DFB}" type="presOf" srcId="{5918546B-20F2-40BC-88B9-BB5B73CE36C6}" destId="{FD4A76D1-1B0C-4849-A54A-BC68E76FE919}" srcOrd="0" destOrd="2" presId="urn:microsoft.com/office/officeart/2005/8/layout/vList2"/>
    <dgm:cxn modelId="{879FCCE3-5345-46DD-95E1-FD064FBDA976}" type="presOf" srcId="{2FDB89E8-2056-4E42-BD2C-AB2130E519E8}" destId="{83F3EE04-157F-45D2-8DA1-01DE44FB654D}" srcOrd="0" destOrd="0" presId="urn:microsoft.com/office/officeart/2005/8/layout/vList2"/>
    <dgm:cxn modelId="{6E4E37FA-2BED-4404-AF98-EE02B943C119}" type="presOf" srcId="{923E6EBD-56C3-4300-95B2-5A06EDB29869}" destId="{FD4A76D1-1B0C-4849-A54A-BC68E76FE919}" srcOrd="0" destOrd="1" presId="urn:microsoft.com/office/officeart/2005/8/layout/vList2"/>
    <dgm:cxn modelId="{5444A8CF-235E-47E7-9E7C-1C0953D33AFF}" type="presParOf" srcId="{83F3EE04-157F-45D2-8DA1-01DE44FB654D}" destId="{B8370424-2E27-4308-A5EE-7A282FB734E8}" srcOrd="0" destOrd="0" presId="urn:microsoft.com/office/officeart/2005/8/layout/vList2"/>
    <dgm:cxn modelId="{54A317A4-5063-43E8-B8AB-6C0354EE82D3}" type="presParOf" srcId="{83F3EE04-157F-45D2-8DA1-01DE44FB654D}" destId="{FD4A76D1-1B0C-4849-A54A-BC68E76FE91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B89E8-2056-4E42-BD2C-AB2130E519E8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8EBB6D-C6C4-45F3-99F6-CF1FF7DC52AA}">
      <dgm:prSet custT="1"/>
      <dgm:spPr/>
      <dgm:t>
        <a:bodyPr/>
        <a:lstStyle/>
        <a:p>
          <a:pPr latinLnBrk="1"/>
          <a:r>
            <a:rPr lang="ko-KR" sz="3200" dirty="0" err="1">
              <a:latin typeface="+mj-lt"/>
            </a:rPr>
            <a:t>A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Turning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Point</a:t>
          </a:r>
          <a:endParaRPr lang="en-US" sz="3200" dirty="0">
            <a:latin typeface="+mj-lt"/>
          </a:endParaRPr>
        </a:p>
      </dgm:t>
    </dgm:pt>
    <dgm:pt modelId="{F72E249A-152F-4351-91B5-D34633671D20}" type="parTrans" cxnId="{4C7C35CD-E819-4D21-9C12-CB82E7FA5550}">
      <dgm:prSet/>
      <dgm:spPr/>
      <dgm:t>
        <a:bodyPr/>
        <a:lstStyle/>
        <a:p>
          <a:endParaRPr lang="en-US"/>
        </a:p>
      </dgm:t>
    </dgm:pt>
    <dgm:pt modelId="{9D34A26F-58CF-4E98-B71F-ECAED3910131}" type="sibTrans" cxnId="{4C7C35CD-E819-4D21-9C12-CB82E7FA5550}">
      <dgm:prSet/>
      <dgm:spPr/>
      <dgm:t>
        <a:bodyPr/>
        <a:lstStyle/>
        <a:p>
          <a:endParaRPr lang="en-US"/>
        </a:p>
      </dgm:t>
    </dgm:pt>
    <dgm:pt modelId="{E2B0E77A-E6DB-42BF-9A15-1AB3F944AE2B}">
      <dgm:prSet/>
      <dgm:spPr/>
      <dgm:t>
        <a:bodyPr/>
        <a:lstStyle/>
        <a:p>
          <a:pPr latinLnBrk="1"/>
          <a:r>
            <a:rPr lang="ko-KR" dirty="0" err="1">
              <a:latin typeface="+mn-lt"/>
              <a:ea typeface="+mn-ea"/>
            </a:rPr>
            <a:t>Realization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during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teaching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practicum</a:t>
          </a:r>
          <a:r>
            <a:rPr lang="ko-KR" dirty="0">
              <a:latin typeface="+mn-lt"/>
              <a:ea typeface="+mn-ea"/>
            </a:rPr>
            <a:t>: </a:t>
          </a:r>
          <a:r>
            <a:rPr lang="ko-KR" dirty="0" err="1">
              <a:latin typeface="+mn-lt"/>
              <a:ea typeface="+mn-ea"/>
            </a:rPr>
            <a:t>not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ready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for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teaching</a:t>
          </a:r>
          <a:endParaRPr lang="en-US" dirty="0">
            <a:latin typeface="+mn-lt"/>
            <a:ea typeface="+mn-ea"/>
          </a:endParaRPr>
        </a:p>
      </dgm:t>
    </dgm:pt>
    <dgm:pt modelId="{80214221-9D65-48E9-99EE-DBE50B5EE4AE}" type="parTrans" cxnId="{F741166A-F136-4B2D-92D1-A7E38BBBEF72}">
      <dgm:prSet/>
      <dgm:spPr/>
      <dgm:t>
        <a:bodyPr/>
        <a:lstStyle/>
        <a:p>
          <a:endParaRPr lang="en-US"/>
        </a:p>
      </dgm:t>
    </dgm:pt>
    <dgm:pt modelId="{BA3BA3A0-3EB1-4CFD-9714-13EF28075755}" type="sibTrans" cxnId="{F741166A-F136-4B2D-92D1-A7E38BBBEF72}">
      <dgm:prSet/>
      <dgm:spPr/>
      <dgm:t>
        <a:bodyPr/>
        <a:lstStyle/>
        <a:p>
          <a:endParaRPr lang="en-US"/>
        </a:p>
      </dgm:t>
    </dgm:pt>
    <dgm:pt modelId="{8EF754FC-2E30-4403-A450-01F804951182}">
      <dgm:prSet/>
      <dgm:spPr/>
      <dgm:t>
        <a:bodyPr/>
        <a:lstStyle/>
        <a:p>
          <a:r>
            <a:rPr lang="ko-KR" dirty="0" err="1">
              <a:latin typeface="+mn-lt"/>
              <a:ea typeface="+mn-ea"/>
            </a:rPr>
            <a:t>Pursued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a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master’s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degree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in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Bibliography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to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focus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on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rare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books</a:t>
          </a:r>
          <a:endParaRPr lang="en-US" dirty="0">
            <a:latin typeface="+mn-lt"/>
            <a:ea typeface="+mn-ea"/>
          </a:endParaRPr>
        </a:p>
      </dgm:t>
    </dgm:pt>
    <dgm:pt modelId="{A4FB836F-13A5-4CCF-8027-1E7AC70A9AF9}" type="parTrans" cxnId="{4222D1DC-8A40-415C-87D6-BBCE3089928F}">
      <dgm:prSet/>
      <dgm:spPr/>
      <dgm:t>
        <a:bodyPr/>
        <a:lstStyle/>
        <a:p>
          <a:pPr latinLnBrk="1"/>
          <a:endParaRPr lang="ko-KR" altLang="en-US"/>
        </a:p>
      </dgm:t>
    </dgm:pt>
    <dgm:pt modelId="{20F3C992-6491-4F29-BA8A-09344D0E1104}" type="sibTrans" cxnId="{4222D1DC-8A40-415C-87D6-BBCE3089928F}">
      <dgm:prSet/>
      <dgm:spPr/>
      <dgm:t>
        <a:bodyPr/>
        <a:lstStyle/>
        <a:p>
          <a:pPr latinLnBrk="1"/>
          <a:endParaRPr lang="ko-KR" altLang="en-US"/>
        </a:p>
      </dgm:t>
    </dgm:pt>
    <dgm:pt modelId="{D1D8A8C6-743D-41CF-879B-21706157F64E}">
      <dgm:prSet/>
      <dgm:spPr/>
      <dgm:t>
        <a:bodyPr/>
        <a:lstStyle/>
        <a:p>
          <a:r>
            <a:rPr lang="ko-KR" dirty="0" err="1">
              <a:latin typeface="+mn-lt"/>
              <a:ea typeface="+mn-ea"/>
            </a:rPr>
            <a:t>Work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as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a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librarian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revealed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accessibility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issues</a:t>
          </a:r>
          <a:r>
            <a:rPr lang="ko-KR" dirty="0">
              <a:latin typeface="+mn-lt"/>
              <a:ea typeface="+mn-ea"/>
            </a:rPr>
            <a:t> of </a:t>
          </a:r>
          <a:r>
            <a:rPr lang="ko-KR" dirty="0" err="1">
              <a:latin typeface="+mn-lt"/>
              <a:ea typeface="+mn-ea"/>
            </a:rPr>
            <a:t>rare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books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for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the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general</a:t>
          </a:r>
          <a:r>
            <a:rPr lang="ko-KR" dirty="0">
              <a:latin typeface="+mn-lt"/>
              <a:ea typeface="+mn-ea"/>
            </a:rPr>
            <a:t> </a:t>
          </a:r>
          <a:r>
            <a:rPr lang="ko-KR" dirty="0" err="1">
              <a:latin typeface="+mn-lt"/>
              <a:ea typeface="+mn-ea"/>
            </a:rPr>
            <a:t>public</a:t>
          </a:r>
          <a:endParaRPr lang="en-US" dirty="0">
            <a:latin typeface="+mn-lt"/>
            <a:ea typeface="+mn-ea"/>
          </a:endParaRPr>
        </a:p>
      </dgm:t>
    </dgm:pt>
    <dgm:pt modelId="{219FDED2-6FBC-4E8F-B987-DCC02589E1C4}" type="parTrans" cxnId="{081E3F73-AB4D-4002-B7C8-17AEA088F7B7}">
      <dgm:prSet/>
      <dgm:spPr/>
      <dgm:t>
        <a:bodyPr/>
        <a:lstStyle/>
        <a:p>
          <a:pPr latinLnBrk="1"/>
          <a:endParaRPr lang="ko-KR" altLang="en-US"/>
        </a:p>
      </dgm:t>
    </dgm:pt>
    <dgm:pt modelId="{015360B0-7EE1-40B1-89AC-060340E8D95A}" type="sibTrans" cxnId="{081E3F73-AB4D-4002-B7C8-17AEA088F7B7}">
      <dgm:prSet/>
      <dgm:spPr/>
      <dgm:t>
        <a:bodyPr/>
        <a:lstStyle/>
        <a:p>
          <a:pPr latinLnBrk="1"/>
          <a:endParaRPr lang="ko-KR" altLang="en-US"/>
        </a:p>
      </dgm:t>
    </dgm:pt>
    <dgm:pt modelId="{FEB9BA35-682D-408F-9410-0997D122291F}" type="pres">
      <dgm:prSet presAssocID="{2FDB89E8-2056-4E42-BD2C-AB2130E519E8}" presName="linear" presStyleCnt="0">
        <dgm:presLayoutVars>
          <dgm:animLvl val="lvl"/>
          <dgm:resizeHandles val="exact"/>
        </dgm:presLayoutVars>
      </dgm:prSet>
      <dgm:spPr/>
    </dgm:pt>
    <dgm:pt modelId="{430FFBD3-1E69-42D5-A370-72147E938305}" type="pres">
      <dgm:prSet presAssocID="{6E8EBB6D-C6C4-45F3-99F6-CF1FF7DC52AA}" presName="parentText" presStyleLbl="node1" presStyleIdx="0" presStyleCnt="1" custLinFactNeighborY="-11687">
        <dgm:presLayoutVars>
          <dgm:chMax val="0"/>
          <dgm:bulletEnabled val="1"/>
        </dgm:presLayoutVars>
      </dgm:prSet>
      <dgm:spPr/>
    </dgm:pt>
    <dgm:pt modelId="{FC1289E1-3FF5-4F4C-8C1F-5F7FB541772F}" type="pres">
      <dgm:prSet presAssocID="{6E8EBB6D-C6C4-45F3-99F6-CF1FF7DC52A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ED9045-16B8-470F-993C-C73D0D0D8C98}" type="presOf" srcId="{2FDB89E8-2056-4E42-BD2C-AB2130E519E8}" destId="{FEB9BA35-682D-408F-9410-0997D122291F}" srcOrd="0" destOrd="0" presId="urn:microsoft.com/office/officeart/2005/8/layout/vList2"/>
    <dgm:cxn modelId="{F741166A-F136-4B2D-92D1-A7E38BBBEF72}" srcId="{6E8EBB6D-C6C4-45F3-99F6-CF1FF7DC52AA}" destId="{E2B0E77A-E6DB-42BF-9A15-1AB3F944AE2B}" srcOrd="0" destOrd="0" parTransId="{80214221-9D65-48E9-99EE-DBE50B5EE4AE}" sibTransId="{BA3BA3A0-3EB1-4CFD-9714-13EF28075755}"/>
    <dgm:cxn modelId="{081E3F73-AB4D-4002-B7C8-17AEA088F7B7}" srcId="{6E8EBB6D-C6C4-45F3-99F6-CF1FF7DC52AA}" destId="{D1D8A8C6-743D-41CF-879B-21706157F64E}" srcOrd="2" destOrd="0" parTransId="{219FDED2-6FBC-4E8F-B987-DCC02589E1C4}" sibTransId="{015360B0-7EE1-40B1-89AC-060340E8D95A}"/>
    <dgm:cxn modelId="{8C88C785-A80B-4170-A700-F14156E1965B}" type="presOf" srcId="{8EF754FC-2E30-4403-A450-01F804951182}" destId="{FC1289E1-3FF5-4F4C-8C1F-5F7FB541772F}" srcOrd="0" destOrd="1" presId="urn:microsoft.com/office/officeart/2005/8/layout/vList2"/>
    <dgm:cxn modelId="{347D548A-777A-4F40-A78B-C26DF7EBC293}" type="presOf" srcId="{E2B0E77A-E6DB-42BF-9A15-1AB3F944AE2B}" destId="{FC1289E1-3FF5-4F4C-8C1F-5F7FB541772F}" srcOrd="0" destOrd="0" presId="urn:microsoft.com/office/officeart/2005/8/layout/vList2"/>
    <dgm:cxn modelId="{4C7C35CD-E819-4D21-9C12-CB82E7FA5550}" srcId="{2FDB89E8-2056-4E42-BD2C-AB2130E519E8}" destId="{6E8EBB6D-C6C4-45F3-99F6-CF1FF7DC52AA}" srcOrd="0" destOrd="0" parTransId="{F72E249A-152F-4351-91B5-D34633671D20}" sibTransId="{9D34A26F-58CF-4E98-B71F-ECAED3910131}"/>
    <dgm:cxn modelId="{4222D1DC-8A40-415C-87D6-BBCE3089928F}" srcId="{6E8EBB6D-C6C4-45F3-99F6-CF1FF7DC52AA}" destId="{8EF754FC-2E30-4403-A450-01F804951182}" srcOrd="1" destOrd="0" parTransId="{A4FB836F-13A5-4CCF-8027-1E7AC70A9AF9}" sibTransId="{20F3C992-6491-4F29-BA8A-09344D0E1104}"/>
    <dgm:cxn modelId="{77B2DEF1-C429-489C-8E00-6D7BFB83D0D7}" type="presOf" srcId="{6E8EBB6D-C6C4-45F3-99F6-CF1FF7DC52AA}" destId="{430FFBD3-1E69-42D5-A370-72147E938305}" srcOrd="0" destOrd="0" presId="urn:microsoft.com/office/officeart/2005/8/layout/vList2"/>
    <dgm:cxn modelId="{0D6A9FF7-840E-43D3-9699-B9EF0F609AA4}" type="presOf" srcId="{D1D8A8C6-743D-41CF-879B-21706157F64E}" destId="{FC1289E1-3FF5-4F4C-8C1F-5F7FB541772F}" srcOrd="0" destOrd="2" presId="urn:microsoft.com/office/officeart/2005/8/layout/vList2"/>
    <dgm:cxn modelId="{56884264-BF0B-47A6-AB56-46656821ED95}" type="presParOf" srcId="{FEB9BA35-682D-408F-9410-0997D122291F}" destId="{430FFBD3-1E69-42D5-A370-72147E938305}" srcOrd="0" destOrd="0" presId="urn:microsoft.com/office/officeart/2005/8/layout/vList2"/>
    <dgm:cxn modelId="{D57B4250-BD09-4344-8DBA-F81F150738F9}" type="presParOf" srcId="{FEB9BA35-682D-408F-9410-0997D122291F}" destId="{FC1289E1-3FF5-4F4C-8C1F-5F7FB54177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85A369-2007-4BBD-A485-49E8E4BD1E4B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B6D12C-98C3-4D2B-BB93-9AD409F43767}">
      <dgm:prSet custT="1"/>
      <dgm:spPr/>
      <dgm:t>
        <a:bodyPr/>
        <a:lstStyle/>
        <a:p>
          <a:r>
            <a:rPr lang="ko-KR" sz="3200" dirty="0" err="1">
              <a:latin typeface="+mj-ea"/>
              <a:ea typeface="+mj-ea"/>
            </a:rPr>
            <a:t>Discovering</a:t>
          </a:r>
          <a:r>
            <a:rPr lang="ko-KR" sz="3200" dirty="0">
              <a:latin typeface="+mj-ea"/>
              <a:ea typeface="+mj-ea"/>
            </a:rPr>
            <a:t> Digital </a:t>
          </a:r>
          <a:r>
            <a:rPr lang="ko-KR" sz="3200" dirty="0" err="1">
              <a:latin typeface="+mj-ea"/>
              <a:ea typeface="+mj-ea"/>
            </a:rPr>
            <a:t>Humanities</a:t>
          </a:r>
          <a:endParaRPr lang="en-US" sz="3200" dirty="0">
            <a:latin typeface="+mj-ea"/>
            <a:ea typeface="+mj-ea"/>
          </a:endParaRPr>
        </a:p>
      </dgm:t>
    </dgm:pt>
    <dgm:pt modelId="{E92F99C1-1B9F-4904-AD56-10BF7A97C21C}" type="parTrans" cxnId="{BDD27A9A-769F-4CF2-A593-2654FCC63391}">
      <dgm:prSet/>
      <dgm:spPr/>
      <dgm:t>
        <a:bodyPr/>
        <a:lstStyle/>
        <a:p>
          <a:endParaRPr lang="en-US"/>
        </a:p>
      </dgm:t>
    </dgm:pt>
    <dgm:pt modelId="{2F92A0A6-DB2A-4185-A498-A6C1821D4D4D}" type="sibTrans" cxnId="{BDD27A9A-769F-4CF2-A593-2654FCC63391}">
      <dgm:prSet/>
      <dgm:spPr/>
      <dgm:t>
        <a:bodyPr/>
        <a:lstStyle/>
        <a:p>
          <a:endParaRPr lang="en-US"/>
        </a:p>
      </dgm:t>
    </dgm:pt>
    <dgm:pt modelId="{2D0CB253-8ECE-4504-85A4-5FC7A72D8199}">
      <dgm:prSet custT="1"/>
      <dgm:spPr/>
      <dgm:t>
        <a:bodyPr/>
        <a:lstStyle/>
        <a:p>
          <a:r>
            <a:rPr lang="ko-KR" sz="2800" dirty="0" err="1">
              <a:latin typeface="+mn-lt"/>
            </a:rPr>
            <a:t>Realization</a:t>
          </a:r>
          <a:r>
            <a:rPr lang="ko-KR" sz="2800" dirty="0">
              <a:latin typeface="+mn-lt"/>
            </a:rPr>
            <a:t>: Digital </a:t>
          </a:r>
          <a:r>
            <a:rPr lang="ko-KR" sz="2800" dirty="0" err="1">
              <a:latin typeface="+mn-lt"/>
            </a:rPr>
            <a:t>technology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can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make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rare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books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accessible</a:t>
          </a:r>
          <a:endParaRPr lang="en-US" sz="2800" dirty="0">
            <a:latin typeface="+mn-lt"/>
          </a:endParaRPr>
        </a:p>
      </dgm:t>
    </dgm:pt>
    <dgm:pt modelId="{09E3810C-7019-474A-8B71-53B469FD3FFB}" type="parTrans" cxnId="{037D77EC-1D84-4043-A130-407807011DFE}">
      <dgm:prSet/>
      <dgm:spPr/>
      <dgm:t>
        <a:bodyPr/>
        <a:lstStyle/>
        <a:p>
          <a:endParaRPr lang="en-US"/>
        </a:p>
      </dgm:t>
    </dgm:pt>
    <dgm:pt modelId="{67CCC4FA-31BD-473D-8E82-EE31778E4A88}" type="sibTrans" cxnId="{037D77EC-1D84-4043-A130-407807011DFE}">
      <dgm:prSet/>
      <dgm:spPr/>
      <dgm:t>
        <a:bodyPr/>
        <a:lstStyle/>
        <a:p>
          <a:endParaRPr lang="en-US"/>
        </a:p>
      </dgm:t>
    </dgm:pt>
    <dgm:pt modelId="{0F652A48-4D14-40BB-9833-81504A13BA68}">
      <dgm:prSet custT="1"/>
      <dgm:spPr/>
      <dgm:t>
        <a:bodyPr/>
        <a:lstStyle/>
        <a:p>
          <a:r>
            <a:rPr lang="ko-KR" sz="2800" dirty="0" err="1">
              <a:latin typeface="+mn-lt"/>
            </a:rPr>
            <a:t>Pursued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a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Ph.D</a:t>
          </a:r>
          <a:r>
            <a:rPr lang="ko-KR" sz="2800" dirty="0">
              <a:latin typeface="+mn-lt"/>
            </a:rPr>
            <a:t>. </a:t>
          </a:r>
          <a:r>
            <a:rPr lang="ko-KR" sz="2800" dirty="0" err="1">
              <a:latin typeface="+mn-lt"/>
            </a:rPr>
            <a:t>in</a:t>
          </a:r>
          <a:r>
            <a:rPr lang="ko-KR" sz="2800" dirty="0">
              <a:latin typeface="+mn-lt"/>
            </a:rPr>
            <a:t> Digital </a:t>
          </a:r>
          <a:r>
            <a:rPr lang="ko-KR" sz="2800" dirty="0" err="1">
              <a:latin typeface="+mn-lt"/>
            </a:rPr>
            <a:t>Humanities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to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combine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traditional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humanities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with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modern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technology</a:t>
          </a:r>
          <a:endParaRPr lang="en-US" sz="2800" dirty="0">
            <a:latin typeface="+mn-lt"/>
          </a:endParaRPr>
        </a:p>
      </dgm:t>
    </dgm:pt>
    <dgm:pt modelId="{79A519A5-6671-4B7D-BA17-A32D81B80454}" type="parTrans" cxnId="{87BD7048-589E-4297-9C90-D278E013314A}">
      <dgm:prSet/>
      <dgm:spPr/>
      <dgm:t>
        <a:bodyPr/>
        <a:lstStyle/>
        <a:p>
          <a:endParaRPr lang="en-US"/>
        </a:p>
      </dgm:t>
    </dgm:pt>
    <dgm:pt modelId="{0B05BEB3-1C61-4274-AC74-DCC18F2462E9}" type="sibTrans" cxnId="{87BD7048-589E-4297-9C90-D278E013314A}">
      <dgm:prSet/>
      <dgm:spPr/>
      <dgm:t>
        <a:bodyPr/>
        <a:lstStyle/>
        <a:p>
          <a:endParaRPr lang="en-US"/>
        </a:p>
      </dgm:t>
    </dgm:pt>
    <dgm:pt modelId="{3FDA56F9-C955-4926-AD63-A7EE7B719DE9}">
      <dgm:prSet custT="1"/>
      <dgm:spPr/>
      <dgm:t>
        <a:bodyPr/>
        <a:lstStyle/>
        <a:p>
          <a:r>
            <a:rPr lang="ko-KR" sz="2800" dirty="0" err="1">
              <a:latin typeface="+mn-lt"/>
            </a:rPr>
            <a:t>Focus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on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digitizing</a:t>
          </a:r>
          <a:r>
            <a:rPr lang="ko-KR" sz="2800" dirty="0">
              <a:latin typeface="+mn-lt"/>
            </a:rPr>
            <a:t> and </a:t>
          </a:r>
          <a:r>
            <a:rPr lang="ko-KR" sz="2800" dirty="0" err="1">
              <a:latin typeface="+mn-lt"/>
            </a:rPr>
            <a:t>analyzing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Korean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studies</a:t>
          </a:r>
          <a:r>
            <a:rPr lang="ko-KR" sz="2800" dirty="0">
              <a:latin typeface="+mn-lt"/>
            </a:rPr>
            <a:t> </a:t>
          </a:r>
          <a:r>
            <a:rPr lang="ko-KR" sz="2800" dirty="0" err="1">
              <a:latin typeface="+mn-lt"/>
            </a:rPr>
            <a:t>materials</a:t>
          </a:r>
          <a:endParaRPr lang="en-US" sz="2800" dirty="0">
            <a:latin typeface="+mn-lt"/>
          </a:endParaRPr>
        </a:p>
      </dgm:t>
    </dgm:pt>
    <dgm:pt modelId="{B335B26B-9F34-4FB4-9B41-072780186F57}" type="parTrans" cxnId="{6743AFA2-9EC0-455D-8BCF-A20D0C6F83CB}">
      <dgm:prSet/>
      <dgm:spPr/>
      <dgm:t>
        <a:bodyPr/>
        <a:lstStyle/>
        <a:p>
          <a:endParaRPr lang="en-US"/>
        </a:p>
      </dgm:t>
    </dgm:pt>
    <dgm:pt modelId="{A0AE2F52-0F04-4697-9ACB-1AFCC8F6D2B9}" type="sibTrans" cxnId="{6743AFA2-9EC0-455D-8BCF-A20D0C6F83CB}">
      <dgm:prSet/>
      <dgm:spPr/>
      <dgm:t>
        <a:bodyPr/>
        <a:lstStyle/>
        <a:p>
          <a:endParaRPr lang="en-US"/>
        </a:p>
      </dgm:t>
    </dgm:pt>
    <dgm:pt modelId="{DEFC5216-212B-430E-80E3-AA9104882ADD}" type="pres">
      <dgm:prSet presAssocID="{7285A369-2007-4BBD-A485-49E8E4BD1E4B}" presName="linear" presStyleCnt="0">
        <dgm:presLayoutVars>
          <dgm:animLvl val="lvl"/>
          <dgm:resizeHandles val="exact"/>
        </dgm:presLayoutVars>
      </dgm:prSet>
      <dgm:spPr/>
    </dgm:pt>
    <dgm:pt modelId="{2ED03A08-9427-4FD9-BEE2-8F6D51FDC5EF}" type="pres">
      <dgm:prSet presAssocID="{13B6D12C-98C3-4D2B-BB93-9AD409F43767}" presName="parentText" presStyleLbl="node1" presStyleIdx="0" presStyleCnt="1" custLinFactNeighborY="-10531">
        <dgm:presLayoutVars>
          <dgm:chMax val="0"/>
          <dgm:bulletEnabled val="1"/>
        </dgm:presLayoutVars>
      </dgm:prSet>
      <dgm:spPr/>
    </dgm:pt>
    <dgm:pt modelId="{46190096-D75C-4647-84A8-AB259C65E4A6}" type="pres">
      <dgm:prSet presAssocID="{13B6D12C-98C3-4D2B-BB93-9AD409F4376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CFC938-3AA7-4FB7-AC51-D4EB42CE48B4}" type="presOf" srcId="{7285A369-2007-4BBD-A485-49E8E4BD1E4B}" destId="{DEFC5216-212B-430E-80E3-AA9104882ADD}" srcOrd="0" destOrd="0" presId="urn:microsoft.com/office/officeart/2005/8/layout/vList2"/>
    <dgm:cxn modelId="{6010563D-130A-4072-937C-9566E6A207F3}" type="presOf" srcId="{3FDA56F9-C955-4926-AD63-A7EE7B719DE9}" destId="{46190096-D75C-4647-84A8-AB259C65E4A6}" srcOrd="0" destOrd="2" presId="urn:microsoft.com/office/officeart/2005/8/layout/vList2"/>
    <dgm:cxn modelId="{87BD7048-589E-4297-9C90-D278E013314A}" srcId="{13B6D12C-98C3-4D2B-BB93-9AD409F43767}" destId="{0F652A48-4D14-40BB-9833-81504A13BA68}" srcOrd="1" destOrd="0" parTransId="{79A519A5-6671-4B7D-BA17-A32D81B80454}" sibTransId="{0B05BEB3-1C61-4274-AC74-DCC18F2462E9}"/>
    <dgm:cxn modelId="{BDD27A9A-769F-4CF2-A593-2654FCC63391}" srcId="{7285A369-2007-4BBD-A485-49E8E4BD1E4B}" destId="{13B6D12C-98C3-4D2B-BB93-9AD409F43767}" srcOrd="0" destOrd="0" parTransId="{E92F99C1-1B9F-4904-AD56-10BF7A97C21C}" sibTransId="{2F92A0A6-DB2A-4185-A498-A6C1821D4D4D}"/>
    <dgm:cxn modelId="{6743AFA2-9EC0-455D-8BCF-A20D0C6F83CB}" srcId="{13B6D12C-98C3-4D2B-BB93-9AD409F43767}" destId="{3FDA56F9-C955-4926-AD63-A7EE7B719DE9}" srcOrd="2" destOrd="0" parTransId="{B335B26B-9F34-4FB4-9B41-072780186F57}" sibTransId="{A0AE2F52-0F04-4697-9ACB-1AFCC8F6D2B9}"/>
    <dgm:cxn modelId="{573915BC-7807-49CA-A759-413B959BEA83}" type="presOf" srcId="{2D0CB253-8ECE-4504-85A4-5FC7A72D8199}" destId="{46190096-D75C-4647-84A8-AB259C65E4A6}" srcOrd="0" destOrd="0" presId="urn:microsoft.com/office/officeart/2005/8/layout/vList2"/>
    <dgm:cxn modelId="{F4D9A5E9-365A-4AE5-9863-D03823AD1634}" type="presOf" srcId="{13B6D12C-98C3-4D2B-BB93-9AD409F43767}" destId="{2ED03A08-9427-4FD9-BEE2-8F6D51FDC5EF}" srcOrd="0" destOrd="0" presId="urn:microsoft.com/office/officeart/2005/8/layout/vList2"/>
    <dgm:cxn modelId="{037D77EC-1D84-4043-A130-407807011DFE}" srcId="{13B6D12C-98C3-4D2B-BB93-9AD409F43767}" destId="{2D0CB253-8ECE-4504-85A4-5FC7A72D8199}" srcOrd="0" destOrd="0" parTransId="{09E3810C-7019-474A-8B71-53B469FD3FFB}" sibTransId="{67CCC4FA-31BD-473D-8E82-EE31778E4A88}"/>
    <dgm:cxn modelId="{267E5DFA-19DB-4F21-993C-CA1D4EE8B2B4}" type="presOf" srcId="{0F652A48-4D14-40BB-9833-81504A13BA68}" destId="{46190096-D75C-4647-84A8-AB259C65E4A6}" srcOrd="0" destOrd="1" presId="urn:microsoft.com/office/officeart/2005/8/layout/vList2"/>
    <dgm:cxn modelId="{DAAE7236-3F66-49E7-A1EF-C56D1EEE251E}" type="presParOf" srcId="{DEFC5216-212B-430E-80E3-AA9104882ADD}" destId="{2ED03A08-9427-4FD9-BEE2-8F6D51FDC5EF}" srcOrd="0" destOrd="0" presId="urn:microsoft.com/office/officeart/2005/8/layout/vList2"/>
    <dgm:cxn modelId="{AF57D876-EC9F-4213-A3A6-B0EFF0F8402B}" type="presParOf" srcId="{DEFC5216-212B-430E-80E3-AA9104882ADD}" destId="{46190096-D75C-4647-84A8-AB259C65E4A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994896-B2C5-4F97-A961-DF1238766DD8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58857-3B17-40B5-97F5-B91F1B0D7FAB}">
      <dgm:prSet custT="1"/>
      <dgm:spPr/>
      <dgm:t>
        <a:bodyPr/>
        <a:lstStyle/>
        <a:p>
          <a:r>
            <a:rPr lang="ko-KR" sz="3200" dirty="0">
              <a:latin typeface="+mj-ea"/>
              <a:ea typeface="+mj-ea"/>
            </a:rPr>
            <a:t>The Power of </a:t>
          </a:r>
          <a:r>
            <a:rPr lang="ko-KR" sz="3200" dirty="0" err="1">
              <a:latin typeface="+mj-ea"/>
              <a:ea typeface="+mj-ea"/>
            </a:rPr>
            <a:t>Collaboration</a:t>
          </a:r>
          <a:endParaRPr lang="en-US" sz="3200" dirty="0">
            <a:latin typeface="+mj-ea"/>
            <a:ea typeface="+mj-ea"/>
          </a:endParaRPr>
        </a:p>
      </dgm:t>
    </dgm:pt>
    <dgm:pt modelId="{E6A604D2-E056-4A15-9F6B-AAA44D182AB7}" type="parTrans" cxnId="{DA2628BC-CA98-4A71-B46D-2AECE687DDBB}">
      <dgm:prSet/>
      <dgm:spPr/>
      <dgm:t>
        <a:bodyPr/>
        <a:lstStyle/>
        <a:p>
          <a:endParaRPr lang="en-US"/>
        </a:p>
      </dgm:t>
    </dgm:pt>
    <dgm:pt modelId="{2FACF9AF-D7C0-40EE-9EB2-EC1B423D4AD4}" type="sibTrans" cxnId="{DA2628BC-CA98-4A71-B46D-2AECE687DDBB}">
      <dgm:prSet/>
      <dgm:spPr/>
      <dgm:t>
        <a:bodyPr/>
        <a:lstStyle/>
        <a:p>
          <a:endParaRPr lang="en-US"/>
        </a:p>
      </dgm:t>
    </dgm:pt>
    <dgm:pt modelId="{4AD2E8AD-5F5E-4D57-A2EB-5F5B746159E2}">
      <dgm:prSet custT="1"/>
      <dgm:spPr/>
      <dgm:t>
        <a:bodyPr/>
        <a:lstStyle/>
        <a:p>
          <a:r>
            <a:rPr lang="ko-KR" sz="3200">
              <a:latin typeface="+mn-lt"/>
            </a:rPr>
            <a:t>Interdisciplinary nature of Digital Humanities</a:t>
          </a:r>
          <a:endParaRPr lang="en-US" sz="3200">
            <a:latin typeface="+mn-lt"/>
          </a:endParaRPr>
        </a:p>
      </dgm:t>
    </dgm:pt>
    <dgm:pt modelId="{2CEECE0F-6F67-42FA-9005-8D0195F9DC59}" type="parTrans" cxnId="{E4C43EF7-1394-476A-853A-496BD4479C83}">
      <dgm:prSet/>
      <dgm:spPr/>
      <dgm:t>
        <a:bodyPr/>
        <a:lstStyle/>
        <a:p>
          <a:endParaRPr lang="en-US"/>
        </a:p>
      </dgm:t>
    </dgm:pt>
    <dgm:pt modelId="{FED4C9A6-BF65-4AF9-AC6D-27B9AB3A40D4}" type="sibTrans" cxnId="{E4C43EF7-1394-476A-853A-496BD4479C83}">
      <dgm:prSet/>
      <dgm:spPr/>
      <dgm:t>
        <a:bodyPr/>
        <a:lstStyle/>
        <a:p>
          <a:endParaRPr lang="en-US"/>
        </a:p>
      </dgm:t>
    </dgm:pt>
    <dgm:pt modelId="{FDFBCD66-05D0-42DF-B48B-7DEE59E1AC08}">
      <dgm:prSet custT="1"/>
      <dgm:spPr/>
      <dgm:t>
        <a:bodyPr/>
        <a:lstStyle/>
        <a:p>
          <a:r>
            <a:rPr lang="ko-KR" sz="3200" dirty="0" err="1">
              <a:latin typeface="+mn-lt"/>
            </a:rPr>
            <a:t>Learning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from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classmates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in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fields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like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computer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science</a:t>
          </a:r>
          <a:r>
            <a:rPr lang="ko-KR" sz="3200" dirty="0">
              <a:latin typeface="+mn-lt"/>
            </a:rPr>
            <a:t>, </a:t>
          </a:r>
          <a:r>
            <a:rPr lang="ko-KR" sz="3200" dirty="0" err="1">
              <a:latin typeface="+mn-lt"/>
            </a:rPr>
            <a:t>archaeology</a:t>
          </a:r>
          <a:r>
            <a:rPr lang="ko-KR" sz="3200" dirty="0">
              <a:latin typeface="+mn-lt"/>
            </a:rPr>
            <a:t>, and </a:t>
          </a:r>
          <a:r>
            <a:rPr lang="ko-KR" sz="3200" dirty="0" err="1">
              <a:latin typeface="+mn-lt"/>
            </a:rPr>
            <a:t>bibliography</a:t>
          </a:r>
          <a:endParaRPr lang="en-US" sz="3200" dirty="0">
            <a:latin typeface="+mn-lt"/>
          </a:endParaRPr>
        </a:p>
      </dgm:t>
    </dgm:pt>
    <dgm:pt modelId="{12DAC456-902F-4536-B3C8-2E595473E2CF}" type="parTrans" cxnId="{F2903F00-1C09-4C47-8CCC-AF489FC74EF5}">
      <dgm:prSet/>
      <dgm:spPr/>
      <dgm:t>
        <a:bodyPr/>
        <a:lstStyle/>
        <a:p>
          <a:endParaRPr lang="en-US"/>
        </a:p>
      </dgm:t>
    </dgm:pt>
    <dgm:pt modelId="{4385210B-F217-4BD9-B2BC-5A9C6968D55E}" type="sibTrans" cxnId="{F2903F00-1C09-4C47-8CCC-AF489FC74EF5}">
      <dgm:prSet/>
      <dgm:spPr/>
      <dgm:t>
        <a:bodyPr/>
        <a:lstStyle/>
        <a:p>
          <a:endParaRPr lang="en-US"/>
        </a:p>
      </dgm:t>
    </dgm:pt>
    <dgm:pt modelId="{85DB2916-0384-4E13-AE8D-E4C326CE4747}">
      <dgm:prSet custT="1"/>
      <dgm:spPr/>
      <dgm:t>
        <a:bodyPr/>
        <a:lstStyle/>
        <a:p>
          <a:r>
            <a:rPr lang="ko-KR" sz="3200" dirty="0" err="1">
              <a:latin typeface="+mn-lt"/>
            </a:rPr>
            <a:t>Broadening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perspectives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through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intellectual</a:t>
          </a:r>
          <a:r>
            <a:rPr lang="ko-KR" sz="3200" dirty="0">
              <a:latin typeface="+mn-lt"/>
            </a:rPr>
            <a:t> </a:t>
          </a:r>
          <a:r>
            <a:rPr lang="ko-KR" sz="3200" dirty="0" err="1">
              <a:latin typeface="+mn-lt"/>
            </a:rPr>
            <a:t>exchange</a:t>
          </a:r>
          <a:endParaRPr lang="en-US" sz="3200" dirty="0">
            <a:latin typeface="+mn-lt"/>
          </a:endParaRPr>
        </a:p>
      </dgm:t>
    </dgm:pt>
    <dgm:pt modelId="{64F1DDF2-AC95-45E0-8647-9E65297983D0}" type="parTrans" cxnId="{B83BA3DD-9C3F-481E-896E-2F4BB8CD907F}">
      <dgm:prSet/>
      <dgm:spPr/>
      <dgm:t>
        <a:bodyPr/>
        <a:lstStyle/>
        <a:p>
          <a:endParaRPr lang="en-US"/>
        </a:p>
      </dgm:t>
    </dgm:pt>
    <dgm:pt modelId="{B7D2A405-5539-4649-95C0-9992EA715DE2}" type="sibTrans" cxnId="{B83BA3DD-9C3F-481E-896E-2F4BB8CD907F}">
      <dgm:prSet/>
      <dgm:spPr/>
      <dgm:t>
        <a:bodyPr/>
        <a:lstStyle/>
        <a:p>
          <a:endParaRPr lang="en-US"/>
        </a:p>
      </dgm:t>
    </dgm:pt>
    <dgm:pt modelId="{E4609E8D-7F84-4B08-9A01-2F68BDC6BC5C}" type="pres">
      <dgm:prSet presAssocID="{90994896-B2C5-4F97-A961-DF1238766DD8}" presName="linear" presStyleCnt="0">
        <dgm:presLayoutVars>
          <dgm:animLvl val="lvl"/>
          <dgm:resizeHandles val="exact"/>
        </dgm:presLayoutVars>
      </dgm:prSet>
      <dgm:spPr/>
    </dgm:pt>
    <dgm:pt modelId="{A58859F8-F028-488F-BB93-BA923EA31D6D}" type="pres">
      <dgm:prSet presAssocID="{AB658857-3B17-40B5-97F5-B91F1B0D7FAB}" presName="parentText" presStyleLbl="node1" presStyleIdx="0" presStyleCnt="1" custLinFactNeighborY="-6651">
        <dgm:presLayoutVars>
          <dgm:chMax val="0"/>
          <dgm:bulletEnabled val="1"/>
        </dgm:presLayoutVars>
      </dgm:prSet>
      <dgm:spPr/>
    </dgm:pt>
    <dgm:pt modelId="{F5EA7E9A-9303-4D1E-82C8-864D6D3D2074}" type="pres">
      <dgm:prSet presAssocID="{AB658857-3B17-40B5-97F5-B91F1B0D7F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903F00-1C09-4C47-8CCC-AF489FC74EF5}" srcId="{AB658857-3B17-40B5-97F5-B91F1B0D7FAB}" destId="{FDFBCD66-05D0-42DF-B48B-7DEE59E1AC08}" srcOrd="1" destOrd="0" parTransId="{12DAC456-902F-4536-B3C8-2E595473E2CF}" sibTransId="{4385210B-F217-4BD9-B2BC-5A9C6968D55E}"/>
    <dgm:cxn modelId="{F1AFF408-C2FD-4FF0-8BF6-8DDFA3093F6E}" type="presOf" srcId="{4AD2E8AD-5F5E-4D57-A2EB-5F5B746159E2}" destId="{F5EA7E9A-9303-4D1E-82C8-864D6D3D2074}" srcOrd="0" destOrd="0" presId="urn:microsoft.com/office/officeart/2005/8/layout/vList2"/>
    <dgm:cxn modelId="{1FD3314C-7C04-4147-8FA9-14E646698A98}" type="presOf" srcId="{AB658857-3B17-40B5-97F5-B91F1B0D7FAB}" destId="{A58859F8-F028-488F-BB93-BA923EA31D6D}" srcOrd="0" destOrd="0" presId="urn:microsoft.com/office/officeart/2005/8/layout/vList2"/>
    <dgm:cxn modelId="{C208937B-CD08-4135-9E79-6B54EAB1F50F}" type="presOf" srcId="{85DB2916-0384-4E13-AE8D-E4C326CE4747}" destId="{F5EA7E9A-9303-4D1E-82C8-864D6D3D2074}" srcOrd="0" destOrd="2" presId="urn:microsoft.com/office/officeart/2005/8/layout/vList2"/>
    <dgm:cxn modelId="{DA2628BC-CA98-4A71-B46D-2AECE687DDBB}" srcId="{90994896-B2C5-4F97-A961-DF1238766DD8}" destId="{AB658857-3B17-40B5-97F5-B91F1B0D7FAB}" srcOrd="0" destOrd="0" parTransId="{E6A604D2-E056-4A15-9F6B-AAA44D182AB7}" sibTransId="{2FACF9AF-D7C0-40EE-9EB2-EC1B423D4AD4}"/>
    <dgm:cxn modelId="{549BC5BD-4B41-4DD1-9D0C-749ECC570B75}" type="presOf" srcId="{FDFBCD66-05D0-42DF-B48B-7DEE59E1AC08}" destId="{F5EA7E9A-9303-4D1E-82C8-864D6D3D2074}" srcOrd="0" destOrd="1" presId="urn:microsoft.com/office/officeart/2005/8/layout/vList2"/>
    <dgm:cxn modelId="{B83BA3DD-9C3F-481E-896E-2F4BB8CD907F}" srcId="{AB658857-3B17-40B5-97F5-B91F1B0D7FAB}" destId="{85DB2916-0384-4E13-AE8D-E4C326CE4747}" srcOrd="2" destOrd="0" parTransId="{64F1DDF2-AC95-45E0-8647-9E65297983D0}" sibTransId="{B7D2A405-5539-4649-95C0-9992EA715DE2}"/>
    <dgm:cxn modelId="{EBBA65F5-94A7-45A9-835C-AA746396135F}" type="presOf" srcId="{90994896-B2C5-4F97-A961-DF1238766DD8}" destId="{E4609E8D-7F84-4B08-9A01-2F68BDC6BC5C}" srcOrd="0" destOrd="0" presId="urn:microsoft.com/office/officeart/2005/8/layout/vList2"/>
    <dgm:cxn modelId="{E4C43EF7-1394-476A-853A-496BD4479C83}" srcId="{AB658857-3B17-40B5-97F5-B91F1B0D7FAB}" destId="{4AD2E8AD-5F5E-4D57-A2EB-5F5B746159E2}" srcOrd="0" destOrd="0" parTransId="{2CEECE0F-6F67-42FA-9005-8D0195F9DC59}" sibTransId="{FED4C9A6-BF65-4AF9-AC6D-27B9AB3A40D4}"/>
    <dgm:cxn modelId="{25252A2B-D671-4BB3-A835-A0990003A508}" type="presParOf" srcId="{E4609E8D-7F84-4B08-9A01-2F68BDC6BC5C}" destId="{A58859F8-F028-488F-BB93-BA923EA31D6D}" srcOrd="0" destOrd="0" presId="urn:microsoft.com/office/officeart/2005/8/layout/vList2"/>
    <dgm:cxn modelId="{410AA6DF-170F-48D7-B8AB-06704D60E2FD}" type="presParOf" srcId="{E4609E8D-7F84-4B08-9A01-2F68BDC6BC5C}" destId="{F5EA7E9A-9303-4D1E-82C8-864D6D3D20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2E3D2D-53F8-4948-A634-EC04F9EC18F6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D88DD-1507-4188-BA17-CCE4FFCD17BB}">
      <dgm:prSet custT="1"/>
      <dgm:spPr/>
      <dgm:t>
        <a:bodyPr/>
        <a:lstStyle/>
        <a:p>
          <a:r>
            <a:rPr lang="ko-KR" sz="3200" dirty="0" err="1">
              <a:latin typeface="+mj-lt"/>
            </a:rPr>
            <a:t>From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Ideas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to</a:t>
          </a:r>
          <a:r>
            <a:rPr lang="ko-KR" sz="3200" dirty="0">
              <a:latin typeface="+mj-lt"/>
            </a:rPr>
            <a:t> </a:t>
          </a:r>
          <a:r>
            <a:rPr lang="ko-KR" sz="3200" dirty="0" err="1">
              <a:latin typeface="+mj-lt"/>
            </a:rPr>
            <a:t>Reality</a:t>
          </a:r>
          <a:endParaRPr lang="en-US" sz="3200" dirty="0">
            <a:latin typeface="+mj-lt"/>
          </a:endParaRPr>
        </a:p>
      </dgm:t>
    </dgm:pt>
    <dgm:pt modelId="{990FB18D-BAA2-4D24-847D-74A1F86B0BD1}" type="parTrans" cxnId="{DFA5E000-E68A-4969-AC65-55BE397D1F5E}">
      <dgm:prSet/>
      <dgm:spPr/>
      <dgm:t>
        <a:bodyPr/>
        <a:lstStyle/>
        <a:p>
          <a:endParaRPr lang="en-US"/>
        </a:p>
      </dgm:t>
    </dgm:pt>
    <dgm:pt modelId="{0C212651-605C-44D0-BE7A-F58678087F4B}" type="sibTrans" cxnId="{DFA5E000-E68A-4969-AC65-55BE397D1F5E}">
      <dgm:prSet/>
      <dgm:spPr/>
      <dgm:t>
        <a:bodyPr/>
        <a:lstStyle/>
        <a:p>
          <a:endParaRPr lang="en-US"/>
        </a:p>
      </dgm:t>
    </dgm:pt>
    <dgm:pt modelId="{E935A689-2516-4E3C-A8E6-32EF63498B38}">
      <dgm:prSet/>
      <dgm:spPr/>
      <dgm:t>
        <a:bodyPr/>
        <a:lstStyle/>
        <a:p>
          <a:r>
            <a:rPr lang="ko-KR">
              <a:latin typeface="+mn-lt"/>
            </a:rPr>
            <a:t>Example: Creating a network map of Joseon-era scholars</a:t>
          </a:r>
          <a:endParaRPr lang="en-US">
            <a:latin typeface="+mn-lt"/>
          </a:endParaRPr>
        </a:p>
      </dgm:t>
    </dgm:pt>
    <dgm:pt modelId="{64D92BCC-F8C9-4666-9AE8-0EC59D740640}" type="parTrans" cxnId="{03CB5F61-DF80-4407-A7AC-F34F5728F791}">
      <dgm:prSet/>
      <dgm:spPr/>
      <dgm:t>
        <a:bodyPr/>
        <a:lstStyle/>
        <a:p>
          <a:endParaRPr lang="en-US"/>
        </a:p>
      </dgm:t>
    </dgm:pt>
    <dgm:pt modelId="{F7B45786-D252-4FA0-9C3A-76801BA84600}" type="sibTrans" cxnId="{03CB5F61-DF80-4407-A7AC-F34F5728F791}">
      <dgm:prSet/>
      <dgm:spPr/>
      <dgm:t>
        <a:bodyPr/>
        <a:lstStyle/>
        <a:p>
          <a:endParaRPr lang="en-US"/>
        </a:p>
      </dgm:t>
    </dgm:pt>
    <dgm:pt modelId="{54FA3D5C-6A21-43B7-BB14-D2C56195D248}">
      <dgm:prSet/>
      <dgm:spPr/>
      <dgm:t>
        <a:bodyPr/>
        <a:lstStyle/>
        <a:p>
          <a:r>
            <a:rPr lang="ko-KR" dirty="0" err="1">
              <a:latin typeface="+mn-lt"/>
            </a:rPr>
            <a:t>Using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digital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tools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to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transform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abstract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concepts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into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tangible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projects</a:t>
          </a:r>
          <a:endParaRPr lang="en-US" dirty="0">
            <a:latin typeface="+mn-lt"/>
          </a:endParaRPr>
        </a:p>
      </dgm:t>
    </dgm:pt>
    <dgm:pt modelId="{CA67FD24-4D75-4F5C-8FEA-CFB5E49724A1}" type="parTrans" cxnId="{50B85F4C-ACD2-4A83-B3E8-F89F4491AA2B}">
      <dgm:prSet/>
      <dgm:spPr/>
      <dgm:t>
        <a:bodyPr/>
        <a:lstStyle/>
        <a:p>
          <a:endParaRPr lang="en-US"/>
        </a:p>
      </dgm:t>
    </dgm:pt>
    <dgm:pt modelId="{B7B2C9B1-7687-472D-9940-7BA1447902E7}" type="sibTrans" cxnId="{50B85F4C-ACD2-4A83-B3E8-F89F4491AA2B}">
      <dgm:prSet/>
      <dgm:spPr/>
      <dgm:t>
        <a:bodyPr/>
        <a:lstStyle/>
        <a:p>
          <a:endParaRPr lang="en-US"/>
        </a:p>
      </dgm:t>
    </dgm:pt>
    <dgm:pt modelId="{D150FCDB-F41D-4BF7-91F6-486AE713A958}">
      <dgm:prSet/>
      <dgm:spPr/>
      <dgm:t>
        <a:bodyPr/>
        <a:lstStyle/>
        <a:p>
          <a:r>
            <a:rPr lang="ko-KR" dirty="0" err="1">
              <a:latin typeface="+mn-lt"/>
            </a:rPr>
            <a:t>Vision</a:t>
          </a:r>
          <a:r>
            <a:rPr lang="ko-KR" dirty="0">
              <a:latin typeface="+mn-lt"/>
            </a:rPr>
            <a:t>: </a:t>
          </a:r>
          <a:r>
            <a:rPr lang="ko-KR" dirty="0" err="1">
              <a:latin typeface="+mn-lt"/>
            </a:rPr>
            <a:t>Transform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rare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book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libraries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into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accessible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cultural</a:t>
          </a:r>
          <a:r>
            <a:rPr lang="ko-KR" dirty="0">
              <a:latin typeface="+mn-lt"/>
            </a:rPr>
            <a:t> </a:t>
          </a:r>
          <a:r>
            <a:rPr lang="ko-KR" dirty="0" err="1">
              <a:latin typeface="+mn-lt"/>
            </a:rPr>
            <a:t>spaces</a:t>
          </a:r>
          <a:endParaRPr lang="en-US" dirty="0">
            <a:latin typeface="+mn-lt"/>
          </a:endParaRPr>
        </a:p>
      </dgm:t>
    </dgm:pt>
    <dgm:pt modelId="{75610461-26F0-422C-959E-9851F125FC48}" type="parTrans" cxnId="{19C609A7-4900-4BDA-BC94-9378566EBE20}">
      <dgm:prSet/>
      <dgm:spPr/>
      <dgm:t>
        <a:bodyPr/>
        <a:lstStyle/>
        <a:p>
          <a:endParaRPr lang="en-US"/>
        </a:p>
      </dgm:t>
    </dgm:pt>
    <dgm:pt modelId="{5B067BAA-A4F8-476A-9C7D-BA6CCD3800D2}" type="sibTrans" cxnId="{19C609A7-4900-4BDA-BC94-9378566EBE20}">
      <dgm:prSet/>
      <dgm:spPr/>
      <dgm:t>
        <a:bodyPr/>
        <a:lstStyle/>
        <a:p>
          <a:endParaRPr lang="en-US"/>
        </a:p>
      </dgm:t>
    </dgm:pt>
    <dgm:pt modelId="{F07E6323-2096-49DF-9676-4D52DF33616E}" type="pres">
      <dgm:prSet presAssocID="{902E3D2D-53F8-4948-A634-EC04F9EC18F6}" presName="linear" presStyleCnt="0">
        <dgm:presLayoutVars>
          <dgm:animLvl val="lvl"/>
          <dgm:resizeHandles val="exact"/>
        </dgm:presLayoutVars>
      </dgm:prSet>
      <dgm:spPr/>
    </dgm:pt>
    <dgm:pt modelId="{64E46C50-9997-4DBE-9847-756B7FABA816}" type="pres">
      <dgm:prSet presAssocID="{67DD88DD-1507-4188-BA17-CCE4FFCD17BB}" presName="parentText" presStyleLbl="node1" presStyleIdx="0" presStyleCnt="1" custLinFactNeighborY="-12063">
        <dgm:presLayoutVars>
          <dgm:chMax val="0"/>
          <dgm:bulletEnabled val="1"/>
        </dgm:presLayoutVars>
      </dgm:prSet>
      <dgm:spPr/>
    </dgm:pt>
    <dgm:pt modelId="{A88FF493-92CE-412E-B665-D44F4698CF64}" type="pres">
      <dgm:prSet presAssocID="{67DD88DD-1507-4188-BA17-CCE4FFCD17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A5E000-E68A-4969-AC65-55BE397D1F5E}" srcId="{902E3D2D-53F8-4948-A634-EC04F9EC18F6}" destId="{67DD88DD-1507-4188-BA17-CCE4FFCD17BB}" srcOrd="0" destOrd="0" parTransId="{990FB18D-BAA2-4D24-847D-74A1F86B0BD1}" sibTransId="{0C212651-605C-44D0-BE7A-F58678087F4B}"/>
    <dgm:cxn modelId="{61D2592C-C21B-4024-8F48-33F86512045F}" type="presOf" srcId="{67DD88DD-1507-4188-BA17-CCE4FFCD17BB}" destId="{64E46C50-9997-4DBE-9847-756B7FABA816}" srcOrd="0" destOrd="0" presId="urn:microsoft.com/office/officeart/2005/8/layout/vList2"/>
    <dgm:cxn modelId="{03CB5F61-DF80-4407-A7AC-F34F5728F791}" srcId="{67DD88DD-1507-4188-BA17-CCE4FFCD17BB}" destId="{E935A689-2516-4E3C-A8E6-32EF63498B38}" srcOrd="0" destOrd="0" parTransId="{64D92BCC-F8C9-4666-9AE8-0EC59D740640}" sibTransId="{F7B45786-D252-4FA0-9C3A-76801BA84600}"/>
    <dgm:cxn modelId="{50B85F4C-ACD2-4A83-B3E8-F89F4491AA2B}" srcId="{67DD88DD-1507-4188-BA17-CCE4FFCD17BB}" destId="{54FA3D5C-6A21-43B7-BB14-D2C56195D248}" srcOrd="1" destOrd="0" parTransId="{CA67FD24-4D75-4F5C-8FEA-CFB5E49724A1}" sibTransId="{B7B2C9B1-7687-472D-9940-7BA1447902E7}"/>
    <dgm:cxn modelId="{1437C258-4DC7-4E66-87DF-C05634D706FF}" type="presOf" srcId="{E935A689-2516-4E3C-A8E6-32EF63498B38}" destId="{A88FF493-92CE-412E-B665-D44F4698CF64}" srcOrd="0" destOrd="0" presId="urn:microsoft.com/office/officeart/2005/8/layout/vList2"/>
    <dgm:cxn modelId="{7F2CB686-3B00-4DE9-ADEC-8F2410846381}" type="presOf" srcId="{54FA3D5C-6A21-43B7-BB14-D2C56195D248}" destId="{A88FF493-92CE-412E-B665-D44F4698CF64}" srcOrd="0" destOrd="1" presId="urn:microsoft.com/office/officeart/2005/8/layout/vList2"/>
    <dgm:cxn modelId="{19C609A7-4900-4BDA-BC94-9378566EBE20}" srcId="{67DD88DD-1507-4188-BA17-CCE4FFCD17BB}" destId="{D150FCDB-F41D-4BF7-91F6-486AE713A958}" srcOrd="2" destOrd="0" parTransId="{75610461-26F0-422C-959E-9851F125FC48}" sibTransId="{5B067BAA-A4F8-476A-9C7D-BA6CCD3800D2}"/>
    <dgm:cxn modelId="{76372AAF-2696-46F0-8589-C27F03CF0B70}" type="presOf" srcId="{902E3D2D-53F8-4948-A634-EC04F9EC18F6}" destId="{F07E6323-2096-49DF-9676-4D52DF33616E}" srcOrd="0" destOrd="0" presId="urn:microsoft.com/office/officeart/2005/8/layout/vList2"/>
    <dgm:cxn modelId="{0B881ECE-5738-42D8-8640-583BA935D8FB}" type="presOf" srcId="{D150FCDB-F41D-4BF7-91F6-486AE713A958}" destId="{A88FF493-92CE-412E-B665-D44F4698CF64}" srcOrd="0" destOrd="2" presId="urn:microsoft.com/office/officeart/2005/8/layout/vList2"/>
    <dgm:cxn modelId="{2D854C8B-1D08-4C09-8396-98F142BBA0FE}" type="presParOf" srcId="{F07E6323-2096-49DF-9676-4D52DF33616E}" destId="{64E46C50-9997-4DBE-9847-756B7FABA816}" srcOrd="0" destOrd="0" presId="urn:microsoft.com/office/officeart/2005/8/layout/vList2"/>
    <dgm:cxn modelId="{E3B58D19-85A6-4E9A-9099-A4A694D14D4D}" type="presParOf" srcId="{F07E6323-2096-49DF-9676-4D52DF33616E}" destId="{A88FF493-92CE-412E-B665-D44F4698CF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2E3D2D-53F8-4948-A634-EC04F9EC18F6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D88DD-1507-4188-BA17-CCE4FFCD17BB}">
      <dgm:prSet custT="1"/>
      <dgm:spPr/>
      <dgm:t>
        <a:bodyPr/>
        <a:lstStyle/>
        <a:p>
          <a:pPr latinLnBrk="1">
            <a:buClr>
              <a:schemeClr val="dk1"/>
            </a:buClr>
            <a:buSzPts val="1100"/>
            <a:buFont typeface="Arial"/>
            <a:buNone/>
          </a:pPr>
          <a:r>
            <a:rPr lang="en-US" altLang="ko" sz="3200" dirty="0">
              <a:solidFill>
                <a:schemeClr val="bg1"/>
              </a:solidFill>
            </a:rPr>
            <a:t>Why I Love Digital Humanities</a:t>
          </a:r>
          <a:endParaRPr lang="en-US" sz="3200" dirty="0">
            <a:solidFill>
              <a:schemeClr val="bg1"/>
            </a:solidFill>
          </a:endParaRPr>
        </a:p>
      </dgm:t>
    </dgm:pt>
    <dgm:pt modelId="{990FB18D-BAA2-4D24-847D-74A1F86B0BD1}" type="parTrans" cxnId="{DFA5E000-E68A-4969-AC65-55BE397D1F5E}">
      <dgm:prSet/>
      <dgm:spPr/>
      <dgm:t>
        <a:bodyPr/>
        <a:lstStyle/>
        <a:p>
          <a:endParaRPr lang="en-US"/>
        </a:p>
      </dgm:t>
    </dgm:pt>
    <dgm:pt modelId="{0C212651-605C-44D0-BE7A-F58678087F4B}" type="sibTrans" cxnId="{DFA5E000-E68A-4969-AC65-55BE397D1F5E}">
      <dgm:prSet/>
      <dgm:spPr/>
      <dgm:t>
        <a:bodyPr/>
        <a:lstStyle/>
        <a:p>
          <a:endParaRPr lang="en-US"/>
        </a:p>
      </dgm:t>
    </dgm:pt>
    <dgm:pt modelId="{E935A689-2516-4E3C-A8E6-32EF63498B38}">
      <dgm:prSet custT="1"/>
      <dgm:spPr/>
      <dgm:t>
        <a:bodyPr/>
        <a:lstStyle/>
        <a:p>
          <a:pPr latinLnBrk="1">
            <a:buClr>
              <a:schemeClr val="dk1"/>
            </a:buClr>
            <a:buSzPts val="1100"/>
            <a:buChar char="●"/>
          </a:pPr>
          <a:r>
            <a:rPr lang="en-US" altLang="ko" sz="3200" dirty="0">
              <a:solidFill>
                <a:schemeClr val="dk1"/>
              </a:solidFill>
              <a:latin typeface="+mn-lt"/>
            </a:rPr>
            <a:t>Goal: Make rare book libraries accessible and engaging for everyone</a:t>
          </a:r>
          <a:endParaRPr lang="en-US" sz="3200" dirty="0">
            <a:latin typeface="+mn-lt"/>
          </a:endParaRPr>
        </a:p>
      </dgm:t>
    </dgm:pt>
    <dgm:pt modelId="{64D92BCC-F8C9-4666-9AE8-0EC59D740640}" type="parTrans" cxnId="{03CB5F61-DF80-4407-A7AC-F34F5728F791}">
      <dgm:prSet/>
      <dgm:spPr/>
      <dgm:t>
        <a:bodyPr/>
        <a:lstStyle/>
        <a:p>
          <a:endParaRPr lang="en-US"/>
        </a:p>
      </dgm:t>
    </dgm:pt>
    <dgm:pt modelId="{F7B45786-D252-4FA0-9C3A-76801BA84600}" type="sibTrans" cxnId="{03CB5F61-DF80-4407-A7AC-F34F5728F791}">
      <dgm:prSet/>
      <dgm:spPr/>
      <dgm:t>
        <a:bodyPr/>
        <a:lstStyle/>
        <a:p>
          <a:endParaRPr lang="en-US"/>
        </a:p>
      </dgm:t>
    </dgm:pt>
    <dgm:pt modelId="{76C84B9A-6540-460B-8D26-40C23A6A3EE5}">
      <dgm:prSet custT="1"/>
      <dgm:spPr/>
      <dgm:t>
        <a:bodyPr/>
        <a:lstStyle/>
        <a:p>
          <a:r>
            <a:rPr lang="en-US" altLang="ko" sz="3200" dirty="0">
              <a:solidFill>
                <a:schemeClr val="dk1"/>
              </a:solidFill>
              <a:latin typeface="+mn-lt"/>
            </a:rPr>
            <a:t>Digital Humanities bridges the gap between the past and the present</a:t>
          </a:r>
          <a:endParaRPr lang="en-US" sz="3200" dirty="0">
            <a:solidFill>
              <a:schemeClr val="dk1"/>
            </a:solidFill>
            <a:latin typeface="+mn-lt"/>
          </a:endParaRPr>
        </a:p>
      </dgm:t>
    </dgm:pt>
    <dgm:pt modelId="{07E3ABD0-B317-439F-B4F1-D91AA517610E}" type="parTrans" cxnId="{1C23F4AC-6256-4131-8285-E4C1394526D1}">
      <dgm:prSet/>
      <dgm:spPr/>
      <dgm:t>
        <a:bodyPr/>
        <a:lstStyle/>
        <a:p>
          <a:pPr latinLnBrk="1"/>
          <a:endParaRPr lang="ko-KR" altLang="en-US"/>
        </a:p>
      </dgm:t>
    </dgm:pt>
    <dgm:pt modelId="{69D219D2-E17B-472C-830A-1B5AC55BD654}" type="sibTrans" cxnId="{1C23F4AC-6256-4131-8285-E4C1394526D1}">
      <dgm:prSet/>
      <dgm:spPr/>
      <dgm:t>
        <a:bodyPr/>
        <a:lstStyle/>
        <a:p>
          <a:pPr latinLnBrk="1"/>
          <a:endParaRPr lang="ko-KR" altLang="en-US"/>
        </a:p>
      </dgm:t>
    </dgm:pt>
    <dgm:pt modelId="{F07E6323-2096-49DF-9676-4D52DF33616E}" type="pres">
      <dgm:prSet presAssocID="{902E3D2D-53F8-4948-A634-EC04F9EC18F6}" presName="linear" presStyleCnt="0">
        <dgm:presLayoutVars>
          <dgm:animLvl val="lvl"/>
          <dgm:resizeHandles val="exact"/>
        </dgm:presLayoutVars>
      </dgm:prSet>
      <dgm:spPr/>
    </dgm:pt>
    <dgm:pt modelId="{64E46C50-9997-4DBE-9847-756B7FABA816}" type="pres">
      <dgm:prSet presAssocID="{67DD88DD-1507-4188-BA17-CCE4FFCD17BB}" presName="parentText" presStyleLbl="node1" presStyleIdx="0" presStyleCnt="1" custLinFactNeighborY="-83419">
        <dgm:presLayoutVars>
          <dgm:chMax val="0"/>
          <dgm:bulletEnabled val="1"/>
        </dgm:presLayoutVars>
      </dgm:prSet>
      <dgm:spPr/>
    </dgm:pt>
    <dgm:pt modelId="{A88FF493-92CE-412E-B665-D44F4698CF64}" type="pres">
      <dgm:prSet presAssocID="{67DD88DD-1507-4188-BA17-CCE4FFCD17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A5E000-E68A-4969-AC65-55BE397D1F5E}" srcId="{902E3D2D-53F8-4948-A634-EC04F9EC18F6}" destId="{67DD88DD-1507-4188-BA17-CCE4FFCD17BB}" srcOrd="0" destOrd="0" parTransId="{990FB18D-BAA2-4D24-847D-74A1F86B0BD1}" sibTransId="{0C212651-605C-44D0-BE7A-F58678087F4B}"/>
    <dgm:cxn modelId="{61D2592C-C21B-4024-8F48-33F86512045F}" type="presOf" srcId="{67DD88DD-1507-4188-BA17-CCE4FFCD17BB}" destId="{64E46C50-9997-4DBE-9847-756B7FABA816}" srcOrd="0" destOrd="0" presId="urn:microsoft.com/office/officeart/2005/8/layout/vList2"/>
    <dgm:cxn modelId="{03CB5F61-DF80-4407-A7AC-F34F5728F791}" srcId="{67DD88DD-1507-4188-BA17-CCE4FFCD17BB}" destId="{E935A689-2516-4E3C-A8E6-32EF63498B38}" srcOrd="0" destOrd="0" parTransId="{64D92BCC-F8C9-4666-9AE8-0EC59D740640}" sibTransId="{F7B45786-D252-4FA0-9C3A-76801BA84600}"/>
    <dgm:cxn modelId="{1437C258-4DC7-4E66-87DF-C05634D706FF}" type="presOf" srcId="{E935A689-2516-4E3C-A8E6-32EF63498B38}" destId="{A88FF493-92CE-412E-B665-D44F4698CF64}" srcOrd="0" destOrd="0" presId="urn:microsoft.com/office/officeart/2005/8/layout/vList2"/>
    <dgm:cxn modelId="{1C23F4AC-6256-4131-8285-E4C1394526D1}" srcId="{67DD88DD-1507-4188-BA17-CCE4FFCD17BB}" destId="{76C84B9A-6540-460B-8D26-40C23A6A3EE5}" srcOrd="1" destOrd="0" parTransId="{07E3ABD0-B317-439F-B4F1-D91AA517610E}" sibTransId="{69D219D2-E17B-472C-830A-1B5AC55BD654}"/>
    <dgm:cxn modelId="{76372AAF-2696-46F0-8589-C27F03CF0B70}" type="presOf" srcId="{902E3D2D-53F8-4948-A634-EC04F9EC18F6}" destId="{F07E6323-2096-49DF-9676-4D52DF33616E}" srcOrd="0" destOrd="0" presId="urn:microsoft.com/office/officeart/2005/8/layout/vList2"/>
    <dgm:cxn modelId="{264B4FCE-8250-4A5E-9DDE-23FCB02DFB01}" type="presOf" srcId="{76C84B9A-6540-460B-8D26-40C23A6A3EE5}" destId="{A88FF493-92CE-412E-B665-D44F4698CF64}" srcOrd="0" destOrd="1" presId="urn:microsoft.com/office/officeart/2005/8/layout/vList2"/>
    <dgm:cxn modelId="{2D854C8B-1D08-4C09-8396-98F142BBA0FE}" type="presParOf" srcId="{F07E6323-2096-49DF-9676-4D52DF33616E}" destId="{64E46C50-9997-4DBE-9847-756B7FABA816}" srcOrd="0" destOrd="0" presId="urn:microsoft.com/office/officeart/2005/8/layout/vList2"/>
    <dgm:cxn modelId="{E3B58D19-85A6-4E9A-9099-A4A694D14D4D}" type="presParOf" srcId="{F07E6323-2096-49DF-9676-4D52DF33616E}" destId="{A88FF493-92CE-412E-B665-D44F4698CF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88FA1-32B2-4968-8E58-08BDD0909698}">
      <dsp:nvSpPr>
        <dsp:cNvPr id="0" name=""/>
        <dsp:cNvSpPr/>
      </dsp:nvSpPr>
      <dsp:spPr>
        <a:xfrm>
          <a:off x="0" y="0"/>
          <a:ext cx="113608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 err="1"/>
            <a:t>How</a:t>
          </a:r>
          <a:r>
            <a:rPr lang="ko-KR" sz="3200" kern="1200" dirty="0"/>
            <a:t> </a:t>
          </a:r>
          <a:r>
            <a:rPr lang="ko-KR" sz="3200" kern="1200" dirty="0" err="1"/>
            <a:t>It</a:t>
          </a:r>
          <a:r>
            <a:rPr lang="ko-KR" sz="3200" kern="1200" dirty="0"/>
            <a:t> All </a:t>
          </a:r>
          <a:r>
            <a:rPr lang="ko-KR" sz="3200" kern="1200" dirty="0" err="1"/>
            <a:t>Began</a:t>
          </a:r>
          <a:endParaRPr lang="en-US" sz="3200" kern="1200" dirty="0"/>
        </a:p>
      </dsp:txBody>
      <dsp:txXfrm>
        <a:off x="49347" y="49347"/>
        <a:ext cx="11262106" cy="912186"/>
      </dsp:txXfrm>
    </dsp:sp>
    <dsp:sp modelId="{02444453-6A4A-41F5-B20C-491BAE3A90B0}">
      <dsp:nvSpPr>
        <dsp:cNvPr id="0" name=""/>
        <dsp:cNvSpPr/>
      </dsp:nvSpPr>
      <dsp:spPr>
        <a:xfrm>
          <a:off x="0" y="1042271"/>
          <a:ext cx="11360800" cy="327888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800" kern="1200" dirty="0" err="1">
              <a:latin typeface="+mn-lt"/>
            </a:rPr>
            <a:t>Love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for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reading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since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childhood</a:t>
          </a:r>
          <a:endParaRPr lang="en-US" sz="2800" kern="1200" dirty="0">
            <a:latin typeface="+mn-lt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800" kern="1200" dirty="0" err="1">
              <a:latin typeface="+mn-lt"/>
            </a:rPr>
            <a:t>Struggles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in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choosing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a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major</a:t>
          </a:r>
          <a:endParaRPr lang="en-US" sz="2800" kern="1200" dirty="0">
            <a:latin typeface="+mn-lt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800" kern="1200" dirty="0" err="1">
              <a:latin typeface="+mn-lt"/>
            </a:rPr>
            <a:t>Decision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to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study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literature</a:t>
          </a:r>
          <a:r>
            <a:rPr lang="ko-KR" sz="2800" kern="1200" dirty="0">
              <a:latin typeface="+mn-lt"/>
            </a:rPr>
            <a:t> and </a:t>
          </a:r>
          <a:r>
            <a:rPr lang="ko-KR" sz="2800" kern="1200" dirty="0" err="1">
              <a:latin typeface="+mn-lt"/>
            </a:rPr>
            <a:t>languages</a:t>
          </a:r>
          <a:endParaRPr lang="en-US" sz="2800" kern="1200" dirty="0">
            <a:latin typeface="+mn-lt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800" kern="1200" dirty="0" err="1">
              <a:latin typeface="+mn-lt"/>
            </a:rPr>
            <a:t>Majored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in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Chinese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Language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Education</a:t>
          </a:r>
          <a:r>
            <a:rPr lang="ko-KR" sz="2800" kern="1200" dirty="0">
              <a:latin typeface="+mn-lt"/>
            </a:rPr>
            <a:t>, </a:t>
          </a:r>
          <a:r>
            <a:rPr lang="ko-KR" sz="2800" kern="1200" dirty="0" err="1">
              <a:latin typeface="+mn-lt"/>
            </a:rPr>
            <a:t>with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a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double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major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in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Korean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Language</a:t>
          </a:r>
          <a:r>
            <a:rPr lang="ko-KR" sz="2800" kern="1200" dirty="0">
              <a:latin typeface="+mn-lt"/>
            </a:rPr>
            <a:t> and </a:t>
          </a:r>
          <a:r>
            <a:rPr lang="ko-KR" sz="2800" kern="1200" dirty="0" err="1">
              <a:latin typeface="+mn-lt"/>
            </a:rPr>
            <a:t>Literature</a:t>
          </a:r>
          <a:endParaRPr lang="en-US" sz="2800" kern="1200" dirty="0">
            <a:latin typeface="+mn-lt"/>
          </a:endParaRPr>
        </a:p>
      </dsp:txBody>
      <dsp:txXfrm>
        <a:off x="0" y="1042271"/>
        <a:ext cx="113608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70424-2E27-4308-A5EE-7A282FB734E8}">
      <dsp:nvSpPr>
        <dsp:cNvPr id="0" name=""/>
        <dsp:cNvSpPr/>
      </dsp:nvSpPr>
      <dsp:spPr>
        <a:xfrm>
          <a:off x="0" y="23727"/>
          <a:ext cx="113608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 err="1">
              <a:latin typeface="+mj-lt"/>
            </a:rPr>
            <a:t>My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Fascination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with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Classical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Literature</a:t>
          </a:r>
          <a:endParaRPr lang="en-US" sz="3200" kern="1200" dirty="0">
            <a:latin typeface="+mj-lt"/>
          </a:endParaRPr>
        </a:p>
      </dsp:txBody>
      <dsp:txXfrm>
        <a:off x="59399" y="83126"/>
        <a:ext cx="11242002" cy="1098002"/>
      </dsp:txXfrm>
    </dsp:sp>
    <dsp:sp modelId="{FD4A76D1-1B0C-4849-A54A-BC68E76FE919}">
      <dsp:nvSpPr>
        <dsp:cNvPr id="0" name=""/>
        <dsp:cNvSpPr/>
      </dsp:nvSpPr>
      <dsp:spPr>
        <a:xfrm>
          <a:off x="0" y="1640997"/>
          <a:ext cx="11360800" cy="22873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3200" kern="1200" dirty="0" err="1">
              <a:latin typeface="+mn-lt"/>
            </a:rPr>
            <a:t>Timeless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relevance</a:t>
          </a:r>
          <a:r>
            <a:rPr lang="ko-KR" sz="3200" kern="1200" dirty="0">
              <a:latin typeface="+mn-lt"/>
            </a:rPr>
            <a:t> of </a:t>
          </a:r>
          <a:r>
            <a:rPr lang="ko-KR" sz="3200" kern="1200" dirty="0" err="1">
              <a:latin typeface="+mn-lt"/>
            </a:rPr>
            <a:t>classical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texts</a:t>
          </a:r>
          <a:endParaRPr lang="en-US" sz="3200" kern="1200" dirty="0">
            <a:latin typeface="+mn-lt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3200" kern="1200" dirty="0" err="1">
              <a:latin typeface="+mn-lt"/>
            </a:rPr>
            <a:t>Philosophical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reflections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inspired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by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ancient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writings</a:t>
          </a:r>
          <a:endParaRPr lang="en-US" sz="3200" kern="1200" dirty="0">
            <a:latin typeface="+mn-lt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3200" kern="1200" dirty="0" err="1">
              <a:latin typeface="+mn-lt"/>
            </a:rPr>
            <a:t>Exploration</a:t>
          </a:r>
          <a:r>
            <a:rPr lang="ko-KR" sz="3200" kern="1200" dirty="0">
              <a:latin typeface="+mn-lt"/>
            </a:rPr>
            <a:t> of </a:t>
          </a:r>
          <a:r>
            <a:rPr lang="ko-KR" sz="3200" kern="1200" dirty="0" err="1">
              <a:latin typeface="+mn-lt"/>
            </a:rPr>
            <a:t>rare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books</a:t>
          </a:r>
          <a:r>
            <a:rPr lang="ko-KR" sz="3200" kern="1200" dirty="0">
              <a:latin typeface="+mn-lt"/>
            </a:rPr>
            <a:t> and </a:t>
          </a:r>
          <a:r>
            <a:rPr lang="ko-KR" sz="3200" kern="1200" dirty="0" err="1">
              <a:latin typeface="+mn-lt"/>
            </a:rPr>
            <a:t>their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cultural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significance</a:t>
          </a:r>
          <a:endParaRPr lang="en-US" sz="3200" kern="1200" dirty="0">
            <a:latin typeface="+mn-lt"/>
          </a:endParaRPr>
        </a:p>
      </dsp:txBody>
      <dsp:txXfrm>
        <a:off x="0" y="1640997"/>
        <a:ext cx="11360800" cy="2287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FFBD3-1E69-42D5-A370-72147E938305}">
      <dsp:nvSpPr>
        <dsp:cNvPr id="0" name=""/>
        <dsp:cNvSpPr/>
      </dsp:nvSpPr>
      <dsp:spPr>
        <a:xfrm>
          <a:off x="0" y="0"/>
          <a:ext cx="11360800" cy="995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 err="1">
              <a:latin typeface="+mj-lt"/>
            </a:rPr>
            <a:t>A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Turning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Point</a:t>
          </a:r>
          <a:endParaRPr lang="en-US" sz="3200" kern="1200" dirty="0">
            <a:latin typeface="+mj-lt"/>
          </a:endParaRPr>
        </a:p>
      </dsp:txBody>
      <dsp:txXfrm>
        <a:off x="48605" y="48605"/>
        <a:ext cx="11263590" cy="898460"/>
      </dsp:txXfrm>
    </dsp:sp>
    <dsp:sp modelId="{FC1289E1-3FF5-4F4C-8C1F-5F7FB541772F}">
      <dsp:nvSpPr>
        <dsp:cNvPr id="0" name=""/>
        <dsp:cNvSpPr/>
      </dsp:nvSpPr>
      <dsp:spPr>
        <a:xfrm>
          <a:off x="0" y="1027421"/>
          <a:ext cx="11360800" cy="329337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46990" rIns="263144" bIns="46990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900" kern="1200" dirty="0" err="1">
              <a:latin typeface="+mn-lt"/>
              <a:ea typeface="+mn-ea"/>
            </a:rPr>
            <a:t>Realization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during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teaching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practicum</a:t>
          </a:r>
          <a:r>
            <a:rPr lang="ko-KR" sz="2900" kern="1200" dirty="0">
              <a:latin typeface="+mn-lt"/>
              <a:ea typeface="+mn-ea"/>
            </a:rPr>
            <a:t>: </a:t>
          </a:r>
          <a:r>
            <a:rPr lang="ko-KR" sz="2900" kern="1200" dirty="0" err="1">
              <a:latin typeface="+mn-lt"/>
              <a:ea typeface="+mn-ea"/>
            </a:rPr>
            <a:t>not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ready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for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teaching</a:t>
          </a:r>
          <a:endParaRPr lang="en-US" sz="2900" kern="1200" dirty="0">
            <a:latin typeface="+mn-lt"/>
            <a:ea typeface="+mn-ea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900" kern="1200" dirty="0" err="1">
              <a:latin typeface="+mn-lt"/>
              <a:ea typeface="+mn-ea"/>
            </a:rPr>
            <a:t>Pursued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a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master’s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degree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in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Bibliography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to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focus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on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rare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books</a:t>
          </a:r>
          <a:endParaRPr lang="en-US" sz="2900" kern="1200" dirty="0">
            <a:latin typeface="+mn-lt"/>
            <a:ea typeface="+mn-ea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900" kern="1200" dirty="0" err="1">
              <a:latin typeface="+mn-lt"/>
              <a:ea typeface="+mn-ea"/>
            </a:rPr>
            <a:t>Work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as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a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librarian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revealed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accessibility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issues</a:t>
          </a:r>
          <a:r>
            <a:rPr lang="ko-KR" sz="2900" kern="1200" dirty="0">
              <a:latin typeface="+mn-lt"/>
              <a:ea typeface="+mn-ea"/>
            </a:rPr>
            <a:t> of </a:t>
          </a:r>
          <a:r>
            <a:rPr lang="ko-KR" sz="2900" kern="1200" dirty="0" err="1">
              <a:latin typeface="+mn-lt"/>
              <a:ea typeface="+mn-ea"/>
            </a:rPr>
            <a:t>rare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books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for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the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general</a:t>
          </a:r>
          <a:r>
            <a:rPr lang="ko-KR" sz="2900" kern="1200" dirty="0">
              <a:latin typeface="+mn-lt"/>
              <a:ea typeface="+mn-ea"/>
            </a:rPr>
            <a:t> </a:t>
          </a:r>
          <a:r>
            <a:rPr lang="ko-KR" sz="2900" kern="1200" dirty="0" err="1">
              <a:latin typeface="+mn-lt"/>
              <a:ea typeface="+mn-ea"/>
            </a:rPr>
            <a:t>public</a:t>
          </a:r>
          <a:endParaRPr lang="en-US" sz="2900" kern="1200" dirty="0">
            <a:latin typeface="+mn-lt"/>
            <a:ea typeface="+mn-ea"/>
          </a:endParaRPr>
        </a:p>
      </dsp:txBody>
      <dsp:txXfrm>
        <a:off x="0" y="1027421"/>
        <a:ext cx="11360800" cy="3293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03A08-9427-4FD9-BEE2-8F6D51FDC5EF}">
      <dsp:nvSpPr>
        <dsp:cNvPr id="0" name=""/>
        <dsp:cNvSpPr/>
      </dsp:nvSpPr>
      <dsp:spPr>
        <a:xfrm>
          <a:off x="0" y="20427"/>
          <a:ext cx="113608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 err="1">
              <a:latin typeface="+mj-ea"/>
              <a:ea typeface="+mj-ea"/>
            </a:rPr>
            <a:t>Discovering</a:t>
          </a:r>
          <a:r>
            <a:rPr lang="ko-KR" sz="3200" kern="1200" dirty="0">
              <a:latin typeface="+mj-ea"/>
              <a:ea typeface="+mj-ea"/>
            </a:rPr>
            <a:t> Digital </a:t>
          </a:r>
          <a:r>
            <a:rPr lang="ko-KR" sz="3200" kern="1200" dirty="0" err="1">
              <a:latin typeface="+mj-ea"/>
              <a:ea typeface="+mj-ea"/>
            </a:rPr>
            <a:t>Humanities</a:t>
          </a:r>
          <a:endParaRPr lang="en-US" sz="3200" kern="1200" dirty="0">
            <a:latin typeface="+mj-ea"/>
            <a:ea typeface="+mj-ea"/>
          </a:endParaRPr>
        </a:p>
      </dsp:txBody>
      <dsp:txXfrm>
        <a:off x="59399" y="79826"/>
        <a:ext cx="11242002" cy="1098002"/>
      </dsp:txXfrm>
    </dsp:sp>
    <dsp:sp modelId="{46190096-D75C-4647-84A8-AB259C65E4A6}">
      <dsp:nvSpPr>
        <dsp:cNvPr id="0" name=""/>
        <dsp:cNvSpPr/>
      </dsp:nvSpPr>
      <dsp:spPr>
        <a:xfrm>
          <a:off x="0" y="1506447"/>
          <a:ext cx="11360800" cy="25564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800" kern="1200" dirty="0" err="1">
              <a:latin typeface="+mn-lt"/>
            </a:rPr>
            <a:t>Realization</a:t>
          </a:r>
          <a:r>
            <a:rPr lang="ko-KR" sz="2800" kern="1200" dirty="0">
              <a:latin typeface="+mn-lt"/>
            </a:rPr>
            <a:t>: Digital </a:t>
          </a:r>
          <a:r>
            <a:rPr lang="ko-KR" sz="2800" kern="1200" dirty="0" err="1">
              <a:latin typeface="+mn-lt"/>
            </a:rPr>
            <a:t>technology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can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make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rare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books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accessible</a:t>
          </a:r>
          <a:endParaRPr lang="en-US" sz="2800" kern="1200" dirty="0">
            <a:latin typeface="+mn-lt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800" kern="1200" dirty="0" err="1">
              <a:latin typeface="+mn-lt"/>
            </a:rPr>
            <a:t>Pursued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a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Ph.D</a:t>
          </a:r>
          <a:r>
            <a:rPr lang="ko-KR" sz="2800" kern="1200" dirty="0">
              <a:latin typeface="+mn-lt"/>
            </a:rPr>
            <a:t>. </a:t>
          </a:r>
          <a:r>
            <a:rPr lang="ko-KR" sz="2800" kern="1200" dirty="0" err="1">
              <a:latin typeface="+mn-lt"/>
            </a:rPr>
            <a:t>in</a:t>
          </a:r>
          <a:r>
            <a:rPr lang="ko-KR" sz="2800" kern="1200" dirty="0">
              <a:latin typeface="+mn-lt"/>
            </a:rPr>
            <a:t> Digital </a:t>
          </a:r>
          <a:r>
            <a:rPr lang="ko-KR" sz="2800" kern="1200" dirty="0" err="1">
              <a:latin typeface="+mn-lt"/>
            </a:rPr>
            <a:t>Humanities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to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combine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traditional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humanities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with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modern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technology</a:t>
          </a:r>
          <a:endParaRPr lang="en-US" sz="2800" kern="1200" dirty="0">
            <a:latin typeface="+mn-lt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800" kern="1200" dirty="0" err="1">
              <a:latin typeface="+mn-lt"/>
            </a:rPr>
            <a:t>Focus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on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digitizing</a:t>
          </a:r>
          <a:r>
            <a:rPr lang="ko-KR" sz="2800" kern="1200" dirty="0">
              <a:latin typeface="+mn-lt"/>
            </a:rPr>
            <a:t> and </a:t>
          </a:r>
          <a:r>
            <a:rPr lang="ko-KR" sz="2800" kern="1200" dirty="0" err="1">
              <a:latin typeface="+mn-lt"/>
            </a:rPr>
            <a:t>analyzing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Korean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studies</a:t>
          </a:r>
          <a:r>
            <a:rPr lang="ko-KR" sz="2800" kern="1200" dirty="0">
              <a:latin typeface="+mn-lt"/>
            </a:rPr>
            <a:t> </a:t>
          </a:r>
          <a:r>
            <a:rPr lang="ko-KR" sz="2800" kern="1200" dirty="0" err="1">
              <a:latin typeface="+mn-lt"/>
            </a:rPr>
            <a:t>materials</a:t>
          </a:r>
          <a:endParaRPr lang="en-US" sz="2800" kern="1200" dirty="0">
            <a:latin typeface="+mn-lt"/>
          </a:endParaRPr>
        </a:p>
      </dsp:txBody>
      <dsp:txXfrm>
        <a:off x="0" y="1506447"/>
        <a:ext cx="11360800" cy="2556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859F8-F028-488F-BB93-BA923EA31D6D}">
      <dsp:nvSpPr>
        <dsp:cNvPr id="0" name=""/>
        <dsp:cNvSpPr/>
      </dsp:nvSpPr>
      <dsp:spPr>
        <a:xfrm>
          <a:off x="0" y="0"/>
          <a:ext cx="113608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>
              <a:latin typeface="+mj-ea"/>
              <a:ea typeface="+mj-ea"/>
            </a:rPr>
            <a:t>The Power of </a:t>
          </a:r>
          <a:r>
            <a:rPr lang="ko-KR" sz="3200" kern="1200" dirty="0" err="1">
              <a:latin typeface="+mj-ea"/>
              <a:ea typeface="+mj-ea"/>
            </a:rPr>
            <a:t>Collaboration</a:t>
          </a:r>
          <a:endParaRPr lang="en-US" sz="3200" kern="1200" dirty="0">
            <a:latin typeface="+mj-ea"/>
            <a:ea typeface="+mj-ea"/>
          </a:endParaRPr>
        </a:p>
      </dsp:txBody>
      <dsp:txXfrm>
        <a:off x="59399" y="59399"/>
        <a:ext cx="11242002" cy="1098002"/>
      </dsp:txXfrm>
    </dsp:sp>
    <dsp:sp modelId="{F5EA7E9A-9303-4D1E-82C8-864D6D3D2074}">
      <dsp:nvSpPr>
        <dsp:cNvPr id="0" name=""/>
        <dsp:cNvSpPr/>
      </dsp:nvSpPr>
      <dsp:spPr>
        <a:xfrm>
          <a:off x="0" y="1304622"/>
          <a:ext cx="11360800" cy="296009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3200" kern="1200">
              <a:latin typeface="+mn-lt"/>
            </a:rPr>
            <a:t>Interdisciplinary nature of Digital Humanities</a:t>
          </a:r>
          <a:endParaRPr lang="en-US" sz="3200" kern="1200">
            <a:latin typeface="+mn-lt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3200" kern="1200" dirty="0" err="1">
              <a:latin typeface="+mn-lt"/>
            </a:rPr>
            <a:t>Learning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from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classmates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in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fields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like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computer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science</a:t>
          </a:r>
          <a:r>
            <a:rPr lang="ko-KR" sz="3200" kern="1200" dirty="0">
              <a:latin typeface="+mn-lt"/>
            </a:rPr>
            <a:t>, </a:t>
          </a:r>
          <a:r>
            <a:rPr lang="ko-KR" sz="3200" kern="1200" dirty="0" err="1">
              <a:latin typeface="+mn-lt"/>
            </a:rPr>
            <a:t>archaeology</a:t>
          </a:r>
          <a:r>
            <a:rPr lang="ko-KR" sz="3200" kern="1200" dirty="0">
              <a:latin typeface="+mn-lt"/>
            </a:rPr>
            <a:t>, and </a:t>
          </a:r>
          <a:r>
            <a:rPr lang="ko-KR" sz="3200" kern="1200" dirty="0" err="1">
              <a:latin typeface="+mn-lt"/>
            </a:rPr>
            <a:t>bibliography</a:t>
          </a:r>
          <a:endParaRPr lang="en-US" sz="3200" kern="1200" dirty="0">
            <a:latin typeface="+mn-lt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3200" kern="1200" dirty="0" err="1">
              <a:latin typeface="+mn-lt"/>
            </a:rPr>
            <a:t>Broadening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perspectives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through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intellectual</a:t>
          </a:r>
          <a:r>
            <a:rPr lang="ko-KR" sz="3200" kern="1200" dirty="0">
              <a:latin typeface="+mn-lt"/>
            </a:rPr>
            <a:t> </a:t>
          </a:r>
          <a:r>
            <a:rPr lang="ko-KR" sz="3200" kern="1200" dirty="0" err="1">
              <a:latin typeface="+mn-lt"/>
            </a:rPr>
            <a:t>exchange</a:t>
          </a:r>
          <a:endParaRPr lang="en-US" sz="3200" kern="1200" dirty="0">
            <a:latin typeface="+mn-lt"/>
          </a:endParaRPr>
        </a:p>
      </dsp:txBody>
      <dsp:txXfrm>
        <a:off x="0" y="1304622"/>
        <a:ext cx="11360800" cy="29600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46C50-9997-4DBE-9847-756B7FABA816}">
      <dsp:nvSpPr>
        <dsp:cNvPr id="0" name=""/>
        <dsp:cNvSpPr/>
      </dsp:nvSpPr>
      <dsp:spPr>
        <a:xfrm>
          <a:off x="0" y="0"/>
          <a:ext cx="11360800" cy="995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 err="1">
              <a:latin typeface="+mj-lt"/>
            </a:rPr>
            <a:t>From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Ideas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to</a:t>
          </a:r>
          <a:r>
            <a:rPr lang="ko-KR" sz="3200" kern="1200" dirty="0">
              <a:latin typeface="+mj-lt"/>
            </a:rPr>
            <a:t> </a:t>
          </a:r>
          <a:r>
            <a:rPr lang="ko-KR" sz="3200" kern="1200" dirty="0" err="1">
              <a:latin typeface="+mj-lt"/>
            </a:rPr>
            <a:t>Reality</a:t>
          </a:r>
          <a:endParaRPr lang="en-US" sz="3200" kern="1200" dirty="0">
            <a:latin typeface="+mj-lt"/>
          </a:endParaRPr>
        </a:p>
      </dsp:txBody>
      <dsp:txXfrm>
        <a:off x="48605" y="48605"/>
        <a:ext cx="11263590" cy="898460"/>
      </dsp:txXfrm>
    </dsp:sp>
    <dsp:sp modelId="{A88FF493-92CE-412E-B665-D44F4698CF64}">
      <dsp:nvSpPr>
        <dsp:cNvPr id="0" name=""/>
        <dsp:cNvSpPr/>
      </dsp:nvSpPr>
      <dsp:spPr>
        <a:xfrm>
          <a:off x="0" y="1027421"/>
          <a:ext cx="11360800" cy="329337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900" kern="1200">
              <a:latin typeface="+mn-lt"/>
            </a:rPr>
            <a:t>Example: Creating a network map of Joseon-era scholars</a:t>
          </a:r>
          <a:endParaRPr lang="en-US" sz="2900" kern="1200">
            <a:latin typeface="+mn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900" kern="1200" dirty="0" err="1">
              <a:latin typeface="+mn-lt"/>
            </a:rPr>
            <a:t>Using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digital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tools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to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transform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abstract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concepts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into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tangible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projects</a:t>
          </a:r>
          <a:endParaRPr lang="en-US" sz="2900" kern="1200" dirty="0">
            <a:latin typeface="+mn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900" kern="1200" dirty="0" err="1">
              <a:latin typeface="+mn-lt"/>
            </a:rPr>
            <a:t>Vision</a:t>
          </a:r>
          <a:r>
            <a:rPr lang="ko-KR" sz="2900" kern="1200" dirty="0">
              <a:latin typeface="+mn-lt"/>
            </a:rPr>
            <a:t>: </a:t>
          </a:r>
          <a:r>
            <a:rPr lang="ko-KR" sz="2900" kern="1200" dirty="0" err="1">
              <a:latin typeface="+mn-lt"/>
            </a:rPr>
            <a:t>Transform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rare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book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libraries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into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accessible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cultural</a:t>
          </a:r>
          <a:r>
            <a:rPr lang="ko-KR" sz="2900" kern="1200" dirty="0">
              <a:latin typeface="+mn-lt"/>
            </a:rPr>
            <a:t> </a:t>
          </a:r>
          <a:r>
            <a:rPr lang="ko-KR" sz="2900" kern="1200" dirty="0" err="1">
              <a:latin typeface="+mn-lt"/>
            </a:rPr>
            <a:t>spaces</a:t>
          </a:r>
          <a:endParaRPr lang="en-US" sz="2900" kern="1200" dirty="0">
            <a:latin typeface="+mn-lt"/>
          </a:endParaRPr>
        </a:p>
      </dsp:txBody>
      <dsp:txXfrm>
        <a:off x="0" y="1027421"/>
        <a:ext cx="11360800" cy="3293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46C50-9997-4DBE-9847-756B7FABA816}">
      <dsp:nvSpPr>
        <dsp:cNvPr id="0" name=""/>
        <dsp:cNvSpPr/>
      </dsp:nvSpPr>
      <dsp:spPr>
        <a:xfrm>
          <a:off x="0" y="0"/>
          <a:ext cx="113608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altLang="ko" sz="3200" kern="1200" dirty="0">
              <a:solidFill>
                <a:schemeClr val="bg1"/>
              </a:solidFill>
            </a:rPr>
            <a:t>Why I Love Digital Humanities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59399" y="59399"/>
        <a:ext cx="11242002" cy="1098002"/>
      </dsp:txXfrm>
    </dsp:sp>
    <dsp:sp modelId="{A88FF493-92CE-412E-B665-D44F4698CF64}">
      <dsp:nvSpPr>
        <dsp:cNvPr id="0" name=""/>
        <dsp:cNvSpPr/>
      </dsp:nvSpPr>
      <dsp:spPr>
        <a:xfrm>
          <a:off x="0" y="1371897"/>
          <a:ext cx="11360800" cy="28255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40640" rIns="227584" bIns="4064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dk1"/>
            </a:buClr>
            <a:buSzPts val="1100"/>
            <a:buChar char="●"/>
          </a:pPr>
          <a:r>
            <a:rPr lang="en-US" altLang="ko" sz="3200" kern="1200" dirty="0">
              <a:solidFill>
                <a:schemeClr val="dk1"/>
              </a:solidFill>
              <a:latin typeface="+mn-lt"/>
            </a:rPr>
            <a:t>Goal: Make rare book libraries accessible and engaging for everyone</a:t>
          </a:r>
          <a:endParaRPr lang="en-US" sz="3200" kern="1200" dirty="0">
            <a:latin typeface="+mn-lt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" sz="3200" kern="1200" dirty="0">
              <a:solidFill>
                <a:schemeClr val="dk1"/>
              </a:solidFill>
              <a:latin typeface="+mn-lt"/>
            </a:rPr>
            <a:t>Digital Humanities bridges the gap between the past and the present</a:t>
          </a:r>
          <a:endParaRPr lang="en-US" sz="3200" kern="1200" dirty="0">
            <a:solidFill>
              <a:schemeClr val="dk1"/>
            </a:solidFill>
            <a:latin typeface="+mn-lt"/>
          </a:endParaRPr>
        </a:p>
      </dsp:txBody>
      <dsp:txXfrm>
        <a:off x="0" y="1371897"/>
        <a:ext cx="11360800" cy="2825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AC5B-BAA8-497A-A7F7-98B0BC7A3EA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494D4-59C5-478D-ACDE-AB978F2B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9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bf0a0bc5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bf0a0bc5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f0a0bc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f0a0bc5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A3B89CE-13AD-525B-0CAF-1FD433BB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f0a0bc5f_0_12:notes">
            <a:extLst>
              <a:ext uri="{FF2B5EF4-FFF2-40B4-BE49-F238E27FC236}">
                <a16:creationId xmlns:a16="http://schemas.microsoft.com/office/drawing/2014/main" id="{61855220-2339-0481-9B6D-E7E5E4598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f0a0bc5f_0_12:notes">
            <a:extLst>
              <a:ext uri="{FF2B5EF4-FFF2-40B4-BE49-F238E27FC236}">
                <a16:creationId xmlns:a16="http://schemas.microsoft.com/office/drawing/2014/main" id="{FD5851F9-DC11-3736-E2D1-FABBB6BFB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33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bf0a0bc5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bf0a0bc5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bf0a0bc5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bf0a0bc5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f0a0bc5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f0a0bc5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E605E653-9630-F463-DF2A-30B6405F9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f0a0bc5f_0_41:notes">
            <a:extLst>
              <a:ext uri="{FF2B5EF4-FFF2-40B4-BE49-F238E27FC236}">
                <a16:creationId xmlns:a16="http://schemas.microsoft.com/office/drawing/2014/main" id="{EF7E0295-DCB4-EB13-1E21-962673F52E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f0a0bc5f_0_41:notes">
            <a:extLst>
              <a:ext uri="{FF2B5EF4-FFF2-40B4-BE49-F238E27FC236}">
                <a16:creationId xmlns:a16="http://schemas.microsoft.com/office/drawing/2014/main" id="{26B03478-21C5-A5C9-E8D8-D33784404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91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5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2564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2215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18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  <p:sldLayoutId id="2147483725" r:id="rId13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C3B799-7586-5D24-7BFE-56FB8A21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897" y="500648"/>
            <a:ext cx="9602708" cy="2306637"/>
          </a:xfrm>
        </p:spPr>
        <p:txBody>
          <a:bodyPr>
            <a:normAutofit fontScale="90000"/>
          </a:bodyPr>
          <a:lstStyle/>
          <a:p>
            <a:pPr algn="l"/>
            <a:r>
              <a:rPr lang="ko" altLang="ko-KR" dirty="0"/>
              <a:t>Why I Study Digital Humanities and Why I Love It</a:t>
            </a:r>
            <a:endParaRPr lang="ko-KR" altLang="en-US" dirty="0"/>
          </a:p>
        </p:txBody>
      </p:sp>
      <p:grpSp>
        <p:nvGrpSpPr>
          <p:cNvPr id="26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사탕 위의 눈">
            <a:extLst>
              <a:ext uri="{FF2B5EF4-FFF2-40B4-BE49-F238E27FC236}">
                <a16:creationId xmlns:a16="http://schemas.microsoft.com/office/drawing/2014/main" id="{F1F8856B-60D8-3AC6-6F7E-FA75D584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71" r="10905"/>
          <a:stretch/>
        </p:blipFill>
        <p:spPr>
          <a:xfrm>
            <a:off x="8068826" y="2788126"/>
            <a:ext cx="4123174" cy="4069874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C2EC1A9-E0ED-8C74-0E27-BF29959C9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3630" y="3938557"/>
            <a:ext cx="9451983" cy="1586607"/>
          </a:xfrm>
        </p:spPr>
        <p:txBody>
          <a:bodyPr>
            <a:normAutofit/>
          </a:bodyPr>
          <a:lstStyle/>
          <a:p>
            <a:pPr algn="ctr" rtl="0"/>
            <a:r>
              <a:rPr lang="en-US" altLang="ko-K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Bridging Rare Books with Modern Technology</a:t>
            </a:r>
            <a:endParaRPr lang="en-US" altLang="ko-KR" sz="3200" b="0" dirty="0">
              <a:effectLst/>
            </a:endParaRP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6777C849-7A1C-6FFC-9FBF-857B9C85B3AA}"/>
              </a:ext>
            </a:extLst>
          </p:cNvPr>
          <p:cNvSpPr txBox="1"/>
          <p:nvPr/>
        </p:nvSpPr>
        <p:spPr>
          <a:xfrm>
            <a:off x="6475068" y="5773206"/>
            <a:ext cx="18531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dk2"/>
                </a:solidFill>
              </a:rPr>
              <a:t>Shin EunSun</a:t>
            </a:r>
            <a:endParaRPr sz="2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5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" sz="3600" dirty="0"/>
              <a:t>The Beginning of My Academic Journey</a:t>
            </a:r>
            <a:endParaRPr lang="en-US" sz="3600" dirty="0"/>
          </a:p>
        </p:txBody>
      </p:sp>
      <p:graphicFrame>
        <p:nvGraphicFramePr>
          <p:cNvPr id="64" name="Google Shape;62;p14">
            <a:extLst>
              <a:ext uri="{FF2B5EF4-FFF2-40B4-BE49-F238E27FC236}">
                <a16:creationId xmlns:a16="http://schemas.microsoft.com/office/drawing/2014/main" id="{D868600A-1951-22B3-1087-12CD0DD3D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64183"/>
              </p:ext>
            </p:extLst>
          </p:nvPr>
        </p:nvGraphicFramePr>
        <p:xfrm>
          <a:off x="415600" y="16109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ko" sz="3600" dirty="0"/>
              <a:t>Discovering Classical Literature</a:t>
            </a:r>
            <a:endParaRPr lang="en-US" sz="3600" dirty="0"/>
          </a:p>
        </p:txBody>
      </p:sp>
      <p:graphicFrame>
        <p:nvGraphicFramePr>
          <p:cNvPr id="70" name="Google Shape;68;p15">
            <a:extLst>
              <a:ext uri="{FF2B5EF4-FFF2-40B4-BE49-F238E27FC236}">
                <a16:creationId xmlns:a16="http://schemas.microsoft.com/office/drawing/2014/main" id="{D11E0180-7A40-0413-B58E-D4970EEA1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525665"/>
              </p:ext>
            </p:extLst>
          </p:nvPr>
        </p:nvGraphicFramePr>
        <p:xfrm>
          <a:off x="415600" y="16109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DBCDED2-4D65-F849-12BB-0911B9F6D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E810CA4-B8E5-A6EA-CE54-2DD11F30F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" sz="3600" dirty="0"/>
              <a:t>Shifting Focus to Rare Books</a:t>
            </a:r>
            <a:endParaRPr lang="en-US" sz="3600" dirty="0"/>
          </a:p>
        </p:txBody>
      </p:sp>
      <p:graphicFrame>
        <p:nvGraphicFramePr>
          <p:cNvPr id="70" name="Google Shape;68;p15">
            <a:extLst>
              <a:ext uri="{FF2B5EF4-FFF2-40B4-BE49-F238E27FC236}">
                <a16:creationId xmlns:a16="http://schemas.microsoft.com/office/drawing/2014/main" id="{9E9D42AE-FE1B-13EC-8A7D-75ABDA13D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27415"/>
              </p:ext>
            </p:extLst>
          </p:nvPr>
        </p:nvGraphicFramePr>
        <p:xfrm>
          <a:off x="415600" y="16109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81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" sz="3600" dirty="0"/>
              <a:t>Why Digital Humanities?</a:t>
            </a:r>
            <a:endParaRPr lang="en-US" sz="3600" dirty="0"/>
          </a:p>
        </p:txBody>
      </p:sp>
      <p:graphicFrame>
        <p:nvGraphicFramePr>
          <p:cNvPr id="82" name="Google Shape;80;p17">
            <a:extLst>
              <a:ext uri="{FF2B5EF4-FFF2-40B4-BE49-F238E27FC236}">
                <a16:creationId xmlns:a16="http://schemas.microsoft.com/office/drawing/2014/main" id="{24DEBADA-F295-27DE-82FB-DB0DDE2DA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3617"/>
              </p:ext>
            </p:extLst>
          </p:nvPr>
        </p:nvGraphicFramePr>
        <p:xfrm>
          <a:off x="415600" y="16109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" sz="3600" dirty="0"/>
              <a:t>Collaboration Across Disciplines</a:t>
            </a:r>
            <a:endParaRPr lang="en-US" sz="3600" dirty="0"/>
          </a:p>
        </p:txBody>
      </p:sp>
      <p:graphicFrame>
        <p:nvGraphicFramePr>
          <p:cNvPr id="88" name="Google Shape;86;p18">
            <a:extLst>
              <a:ext uri="{FF2B5EF4-FFF2-40B4-BE49-F238E27FC236}">
                <a16:creationId xmlns:a16="http://schemas.microsoft.com/office/drawing/2014/main" id="{916D7DC8-E2AC-A02F-9FD1-7691C79C3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810440"/>
              </p:ext>
            </p:extLst>
          </p:nvPr>
        </p:nvGraphicFramePr>
        <p:xfrm>
          <a:off x="415600" y="16109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" sz="3600" dirty="0"/>
              <a:t>Bringing Ideas to Life</a:t>
            </a:r>
            <a:endParaRPr lang="en-US" sz="3600" dirty="0"/>
          </a:p>
        </p:txBody>
      </p:sp>
      <p:graphicFrame>
        <p:nvGraphicFramePr>
          <p:cNvPr id="94" name="Google Shape;92;p19">
            <a:extLst>
              <a:ext uri="{FF2B5EF4-FFF2-40B4-BE49-F238E27FC236}">
                <a16:creationId xmlns:a16="http://schemas.microsoft.com/office/drawing/2014/main" id="{27B91FEB-FC90-08D7-C36C-AA966A04F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363845"/>
              </p:ext>
            </p:extLst>
          </p:nvPr>
        </p:nvGraphicFramePr>
        <p:xfrm>
          <a:off x="415600" y="16109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66A80A57-DE88-2F05-E388-BEE431DFB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>
            <a:extLst>
              <a:ext uri="{FF2B5EF4-FFF2-40B4-BE49-F238E27FC236}">
                <a16:creationId xmlns:a16="http://schemas.microsoft.com/office/drawing/2014/main" id="{13CCB1C5-1C1C-03A4-E481-731A2D39B6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" sz="3600" dirty="0"/>
              <a:t>Conclusion </a:t>
            </a:r>
            <a:endParaRPr lang="en-US" sz="3600" dirty="0"/>
          </a:p>
        </p:txBody>
      </p:sp>
      <p:graphicFrame>
        <p:nvGraphicFramePr>
          <p:cNvPr id="94" name="Google Shape;92;p19">
            <a:extLst>
              <a:ext uri="{FF2B5EF4-FFF2-40B4-BE49-F238E27FC236}">
                <a16:creationId xmlns:a16="http://schemas.microsoft.com/office/drawing/2014/main" id="{5D00F49A-A584-5384-59DB-33549F267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165505"/>
              </p:ext>
            </p:extLst>
          </p:nvPr>
        </p:nvGraphicFramePr>
        <p:xfrm>
          <a:off x="415600" y="16109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6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03D19AF-EDD0-494F-A668-3C9A85AB0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A2D7E7-57AE-432D-AE89-3C58E3A5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FA5B2A-7894-8ACA-C6ED-4C5A305F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842" y="1663382"/>
            <a:ext cx="9240332" cy="119446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" altLang="ko-KR" sz="3200" dirty="0">
                <a:latin typeface="+mn-ea"/>
                <a:ea typeface="+mn-ea"/>
              </a:rPr>
              <a:t>Thank you for listening</a:t>
            </a:r>
            <a:r>
              <a:rPr lang="en-US" altLang="ko" sz="3200" dirty="0">
                <a:latin typeface="+mn-ea"/>
                <a:ea typeface="+mn-ea"/>
              </a:rPr>
              <a:t>,</a:t>
            </a:r>
            <a:br>
              <a:rPr lang="en-US" altLang="ko" sz="3200" dirty="0">
                <a:latin typeface="+mn-ea"/>
                <a:ea typeface="+mn-ea"/>
              </a:rPr>
            </a:br>
            <a:r>
              <a:rPr lang="en-US" altLang="ko-KR" sz="3200" dirty="0">
                <a:latin typeface="+mn-ea"/>
                <a:ea typeface="+mn-ea"/>
              </a:rPr>
              <a:t>and I hope you all have a joyful holiday season!</a:t>
            </a:r>
            <a:br>
              <a:rPr lang="en-US" altLang="ko" sz="3200" dirty="0">
                <a:latin typeface="+mn-ea"/>
                <a:ea typeface="+mn-ea"/>
              </a:rPr>
            </a:b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DE3144B-BCB4-4822-8A57-67EA3E42D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4658" y="3605774"/>
            <a:ext cx="2818880" cy="2818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Decorative Circles">
            <a:extLst>
              <a:ext uri="{FF2B5EF4-FFF2-40B4-BE49-F238E27FC236}">
                <a16:creationId xmlns:a16="http://schemas.microsoft.com/office/drawing/2014/main" id="{191472CF-E5AF-4004-89BE-68493A33A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4621" y="3777735"/>
            <a:ext cx="8582679" cy="2709586"/>
            <a:chOff x="364621" y="3777735"/>
            <a:chExt cx="8582679" cy="270958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FC68B5E-E213-4B6F-9021-3252F7EF7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300000">
              <a:off x="1106627" y="377773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2F0789C-2863-4A00-B159-D26E57A0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80859" y="6020880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F17583-897D-433C-8A49-518E20CBE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0987" y="573577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C8E099-22B3-402E-AE44-020A1161E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300000">
              <a:off x="364621" y="4128028"/>
              <a:ext cx="466441" cy="4664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083395B-7728-4651-BF4E-4303EC4A1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2">
            <a:extLst>
              <a:ext uri="{FF2B5EF4-FFF2-40B4-BE49-F238E27FC236}">
                <a16:creationId xmlns:a16="http://schemas.microsoft.com/office/drawing/2014/main" id="{29B46F1E-750E-4F4F-A345-D0F9395CE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986" y="4426000"/>
            <a:ext cx="2770875" cy="2431999"/>
          </a:xfrm>
          <a:custGeom>
            <a:avLst/>
            <a:gdLst>
              <a:gd name="connsiteX0" fmla="*/ 374769 w 2166102"/>
              <a:gd name="connsiteY0" fmla="*/ 0 h 1901189"/>
              <a:gd name="connsiteX1" fmla="*/ 1791334 w 2166102"/>
              <a:gd name="connsiteY1" fmla="*/ 0 h 1901189"/>
              <a:gd name="connsiteX2" fmla="*/ 1848884 w 2166102"/>
              <a:gd name="connsiteY2" fmla="*/ 52305 h 1901189"/>
              <a:gd name="connsiteX3" fmla="*/ 2166102 w 2166102"/>
              <a:gd name="connsiteY3" fmla="*/ 818138 h 1901189"/>
              <a:gd name="connsiteX4" fmla="*/ 1083051 w 2166102"/>
              <a:gd name="connsiteY4" fmla="*/ 1901189 h 1901189"/>
              <a:gd name="connsiteX5" fmla="*/ 0 w 2166102"/>
              <a:gd name="connsiteY5" fmla="*/ 818138 h 1901189"/>
              <a:gd name="connsiteX6" fmla="*/ 317218 w 2166102"/>
              <a:gd name="connsiteY6" fmla="*/ 52305 h 1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6102" h="1901189">
                <a:moveTo>
                  <a:pt x="374769" y="0"/>
                </a:moveTo>
                <a:lnTo>
                  <a:pt x="1791334" y="0"/>
                </a:lnTo>
                <a:lnTo>
                  <a:pt x="1848884" y="52305"/>
                </a:lnTo>
                <a:cubicBezTo>
                  <a:pt x="2044877" y="248299"/>
                  <a:pt x="2166102" y="519062"/>
                  <a:pt x="2166102" y="818138"/>
                </a:cubicBezTo>
                <a:cubicBezTo>
                  <a:pt x="2166102" y="1416291"/>
                  <a:pt x="1681204" y="1901189"/>
                  <a:pt x="1083051" y="1901189"/>
                </a:cubicBezTo>
                <a:cubicBezTo>
                  <a:pt x="484898" y="1901189"/>
                  <a:pt x="0" y="1416291"/>
                  <a:pt x="0" y="818138"/>
                </a:cubicBezTo>
                <a:cubicBezTo>
                  <a:pt x="0" y="519062"/>
                  <a:pt x="121225" y="248299"/>
                  <a:pt x="317218" y="523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AD96081-639A-44DD-A2A4-372A76F5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61" t="9657" r="9803" b="21813"/>
          <a:stretch/>
        </p:blipFill>
        <p:spPr>
          <a:xfrm>
            <a:off x="449201" y="4371568"/>
            <a:ext cx="2827761" cy="2486431"/>
          </a:xfrm>
          <a:prstGeom prst="rect">
            <a:avLst/>
          </a:prstGeom>
        </p:spPr>
      </p:pic>
      <p:pic>
        <p:nvPicPr>
          <p:cNvPr id="48" name="Graphic 47" descr="Smiling Face with No Fill">
            <a:extLst>
              <a:ext uri="{FF2B5EF4-FFF2-40B4-BE49-F238E27FC236}">
                <a16:creationId xmlns:a16="http://schemas.microsoft.com/office/drawing/2014/main" id="{283BC5EE-FB7A-4DB2-FA4C-97F8A1470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3133" y="4227064"/>
            <a:ext cx="1689927" cy="1689927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C53769EE-3457-45CB-9B60-C36C84D7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2825" y="3389187"/>
            <a:ext cx="2051331" cy="20513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271DE046-331F-4424-B267-9F793BAF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2825" y="3389186"/>
            <a:ext cx="2051331" cy="2051331"/>
          </a:xfrm>
          <a:prstGeom prst="rect">
            <a:avLst/>
          </a:prstGeom>
        </p:spPr>
      </p:pic>
      <p:sp>
        <p:nvSpPr>
          <p:cNvPr id="72" name="Oval 1">
            <a:extLst>
              <a:ext uri="{FF2B5EF4-FFF2-40B4-BE49-F238E27FC236}">
                <a16:creationId xmlns:a16="http://schemas.microsoft.com/office/drawing/2014/main" id="{695A5B4F-A2E8-45D1-ABCA-CB7ACFAA8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1885" y="4227065"/>
            <a:ext cx="2680115" cy="263093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CB15A90-1FB9-4B7A-9D88-7880241C5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708" t="12528" r="20784" b="22781"/>
          <a:stretch/>
        </p:blipFill>
        <p:spPr>
          <a:xfrm>
            <a:off x="9666658" y="4325538"/>
            <a:ext cx="2525342" cy="25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203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282</Words>
  <Application>Microsoft Office PowerPoint</Application>
  <PresentationFormat>와이드스크린</PresentationFormat>
  <Paragraphs>39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 Semilight</vt:lpstr>
      <vt:lpstr>Malgun Gothic</vt:lpstr>
      <vt:lpstr>Malgun Gothic</vt:lpstr>
      <vt:lpstr>Arial</vt:lpstr>
      <vt:lpstr>ConfettiVTI</vt:lpstr>
      <vt:lpstr>Why I Study Digital Humanities and Why I Love It</vt:lpstr>
      <vt:lpstr>The Beginning of My Academic Journey</vt:lpstr>
      <vt:lpstr>Discovering Classical Literature</vt:lpstr>
      <vt:lpstr>Shifting Focus to Rare Books</vt:lpstr>
      <vt:lpstr>Why Digital Humanities?</vt:lpstr>
      <vt:lpstr>Collaboration Across Disciplines</vt:lpstr>
      <vt:lpstr>Bringing Ideas to Life</vt:lpstr>
      <vt:lpstr>Conclusion </vt:lpstr>
      <vt:lpstr>Thank you for listening, and I hope you all have a joyful holiday season!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2714</dc:creator>
  <cp:lastModifiedBy>2714</cp:lastModifiedBy>
  <cp:revision>3</cp:revision>
  <dcterms:created xsi:type="dcterms:W3CDTF">2024-12-05T00:02:42Z</dcterms:created>
  <dcterms:modified xsi:type="dcterms:W3CDTF">2024-12-05T04:47:16Z</dcterms:modified>
</cp:coreProperties>
</file>