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6" r:id="rId17"/>
    <p:sldId id="297" r:id="rId18"/>
    <p:sldId id="295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0" r:id="rId27"/>
    <p:sldId id="281" r:id="rId28"/>
    <p:sldId id="282" r:id="rId29"/>
    <p:sldId id="283" r:id="rId30"/>
    <p:sldId id="284" r:id="rId31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52.png"/><Relationship Id="rId18" Type="http://schemas.openxmlformats.org/officeDocument/2006/relationships/image" Target="../media/image104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100.png"/><Relationship Id="rId17" Type="http://schemas.openxmlformats.org/officeDocument/2006/relationships/image" Target="../media/image18.png"/><Relationship Id="rId2" Type="http://schemas.openxmlformats.org/officeDocument/2006/relationships/image" Target="../media/image41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44.png"/><Relationship Id="rId15" Type="http://schemas.openxmlformats.org/officeDocument/2006/relationships/image" Target="../media/image102.png"/><Relationship Id="rId10" Type="http://schemas.openxmlformats.org/officeDocument/2006/relationships/image" Target="../media/image49.png"/><Relationship Id="rId19" Type="http://schemas.openxmlformats.org/officeDocument/2006/relationships/image" Target="../media/image105.png"/><Relationship Id="rId4" Type="http://schemas.openxmlformats.org/officeDocument/2006/relationships/image" Target="../media/image43.png"/><Relationship Id="rId9" Type="http://schemas.openxmlformats.org/officeDocument/2006/relationships/image" Target="../media/image98.png"/><Relationship Id="rId1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18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3141" y="2731737"/>
            <a:ext cx="4502434" cy="12069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9195" y="4334550"/>
            <a:ext cx="3136874" cy="3468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55787" y="3885714"/>
            <a:ext cx="1793189" cy="74366"/>
            <a:chOff x="4555787" y="3885714"/>
            <a:chExt cx="1793189" cy="743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5787" y="3885714"/>
              <a:ext cx="1793189" cy="743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5839" y="4591277"/>
            <a:ext cx="4327272" cy="511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864" y="613162"/>
            <a:ext cx="4725045" cy="1122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584" y="1544186"/>
            <a:ext cx="305598" cy="54495"/>
            <a:chOff x="621584" y="1544186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584" y="1544186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372" y="524843"/>
            <a:ext cx="1128455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7426" y="2138889"/>
            <a:ext cx="8689909" cy="5210276"/>
            <a:chOff x="1107426" y="2138889"/>
            <a:chExt cx="8689909" cy="5210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426" y="2138889"/>
              <a:ext cx="8689909" cy="5210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864" y="613162"/>
            <a:ext cx="4725045" cy="1122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584" y="1544186"/>
            <a:ext cx="305598" cy="54495"/>
            <a:chOff x="621584" y="1544186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584" y="1544186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372" y="524843"/>
            <a:ext cx="1128455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2634" y="2023279"/>
            <a:ext cx="8539493" cy="5144128"/>
            <a:chOff x="1182634" y="2023279"/>
            <a:chExt cx="8539493" cy="51441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34" y="2023279"/>
              <a:ext cx="8539493" cy="5144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864" y="613162"/>
            <a:ext cx="4725045" cy="1122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584" y="1544186"/>
            <a:ext cx="305598" cy="54495"/>
            <a:chOff x="621584" y="1544186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584" y="1544186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372" y="524843"/>
            <a:ext cx="1128455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96" y="1912010"/>
            <a:ext cx="8765571" cy="5329664"/>
            <a:chOff x="1069596" y="1912010"/>
            <a:chExt cx="8765571" cy="53296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96" y="1912010"/>
              <a:ext cx="8765571" cy="532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206" y="401798"/>
            <a:ext cx="3722436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925" y="1294727"/>
            <a:ext cx="305598" cy="54495"/>
            <a:chOff x="445925" y="1294727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5" y="1294727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713" y="323002"/>
            <a:ext cx="989769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346" y="2043865"/>
            <a:ext cx="4802642" cy="4421677"/>
            <a:chOff x="265346" y="2043865"/>
            <a:chExt cx="4802642" cy="44216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346" y="2043865"/>
              <a:ext cx="4802642" cy="44216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7988" y="2043865"/>
            <a:ext cx="5563128" cy="4421677"/>
            <a:chOff x="5067988" y="2043865"/>
            <a:chExt cx="5563128" cy="44216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7988" y="2043865"/>
              <a:ext cx="5563128" cy="4421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205" y="401798"/>
            <a:ext cx="4921959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925" y="1294727"/>
            <a:ext cx="305598" cy="54495"/>
            <a:chOff x="445925" y="1294727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5" y="1294727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713" y="313479"/>
            <a:ext cx="989769" cy="30779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743017" y="3890684"/>
            <a:ext cx="1257298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 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43016" y="4876800"/>
            <a:ext cx="1253939" cy="72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쓴 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2766" y="3890684"/>
            <a:ext cx="1337981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42766" y="2801473"/>
            <a:ext cx="1337981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743017" y="2801473"/>
            <a:ext cx="1257298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쓴 댓글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42766" y="4876800"/>
            <a:ext cx="1337981" cy="72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72067" y="3890684"/>
            <a:ext cx="1253939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홍보 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72066" y="4876800"/>
            <a:ext cx="1253939" cy="72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쓴 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52498" y="3890684"/>
            <a:ext cx="1253939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홍보게시판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52498" y="2801473"/>
            <a:ext cx="1253939" cy="623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72066" y="2801473"/>
            <a:ext cx="1253939" cy="627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쓴 댓글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52498" y="4876800"/>
            <a:ext cx="1253939" cy="72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5" idx="3"/>
            <a:endCxn id="83" idx="1"/>
          </p:cNvCxnSpPr>
          <p:nvPr/>
        </p:nvCxnSpPr>
        <p:spPr>
          <a:xfrm>
            <a:off x="4000315" y="4202207"/>
            <a:ext cx="65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5" idx="1"/>
            <a:endCxn id="77" idx="3"/>
          </p:cNvCxnSpPr>
          <p:nvPr/>
        </p:nvCxnSpPr>
        <p:spPr>
          <a:xfrm flipH="1">
            <a:off x="2080747" y="4202207"/>
            <a:ext cx="66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0"/>
            <a:endCxn id="78" idx="2"/>
          </p:cNvCxnSpPr>
          <p:nvPr/>
        </p:nvCxnSpPr>
        <p:spPr>
          <a:xfrm flipV="1">
            <a:off x="1411757" y="3424519"/>
            <a:ext cx="0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8" idx="3"/>
            <a:endCxn id="79" idx="1"/>
          </p:cNvCxnSpPr>
          <p:nvPr/>
        </p:nvCxnSpPr>
        <p:spPr>
          <a:xfrm>
            <a:off x="2080747" y="3112996"/>
            <a:ext cx="66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0" idx="3"/>
            <a:endCxn id="76" idx="1"/>
          </p:cNvCxnSpPr>
          <p:nvPr/>
        </p:nvCxnSpPr>
        <p:spPr>
          <a:xfrm>
            <a:off x="2080747" y="5237631"/>
            <a:ext cx="662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7" idx="2"/>
            <a:endCxn id="80" idx="0"/>
          </p:cNvCxnSpPr>
          <p:nvPr/>
        </p:nvCxnSpPr>
        <p:spPr>
          <a:xfrm>
            <a:off x="1411757" y="451373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3" idx="0"/>
            <a:endCxn id="84" idx="2"/>
          </p:cNvCxnSpPr>
          <p:nvPr/>
        </p:nvCxnSpPr>
        <p:spPr>
          <a:xfrm flipV="1">
            <a:off x="5279468" y="3424519"/>
            <a:ext cx="0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4" idx="3"/>
            <a:endCxn id="85" idx="1"/>
          </p:cNvCxnSpPr>
          <p:nvPr/>
        </p:nvCxnSpPr>
        <p:spPr>
          <a:xfrm>
            <a:off x="5906437" y="3112996"/>
            <a:ext cx="665629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1" idx="1"/>
            <a:endCxn id="83" idx="3"/>
          </p:cNvCxnSpPr>
          <p:nvPr/>
        </p:nvCxnSpPr>
        <p:spPr>
          <a:xfrm flipH="1">
            <a:off x="5906437" y="4202207"/>
            <a:ext cx="665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5" idx="2"/>
            <a:endCxn id="81" idx="0"/>
          </p:cNvCxnSpPr>
          <p:nvPr/>
        </p:nvCxnSpPr>
        <p:spPr>
          <a:xfrm>
            <a:off x="7199036" y="3429000"/>
            <a:ext cx="1" cy="46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9" idx="2"/>
            <a:endCxn id="75" idx="0"/>
          </p:cNvCxnSpPr>
          <p:nvPr/>
        </p:nvCxnSpPr>
        <p:spPr>
          <a:xfrm>
            <a:off x="3371666" y="3424519"/>
            <a:ext cx="0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6" idx="0"/>
            <a:endCxn id="75" idx="2"/>
          </p:cNvCxnSpPr>
          <p:nvPr/>
        </p:nvCxnSpPr>
        <p:spPr>
          <a:xfrm flipV="1">
            <a:off x="3369986" y="4513730"/>
            <a:ext cx="168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3" idx="2"/>
            <a:endCxn id="86" idx="0"/>
          </p:cNvCxnSpPr>
          <p:nvPr/>
        </p:nvCxnSpPr>
        <p:spPr>
          <a:xfrm>
            <a:off x="5279468" y="451373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6" idx="3"/>
            <a:endCxn id="82" idx="1"/>
          </p:cNvCxnSpPr>
          <p:nvPr/>
        </p:nvCxnSpPr>
        <p:spPr>
          <a:xfrm>
            <a:off x="5906437" y="5237631"/>
            <a:ext cx="66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2" idx="0"/>
            <a:endCxn id="81" idx="2"/>
          </p:cNvCxnSpPr>
          <p:nvPr/>
        </p:nvCxnSpPr>
        <p:spPr>
          <a:xfrm flipV="1">
            <a:off x="7199036" y="4513730"/>
            <a:ext cx="1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8768412" y="3850341"/>
            <a:ext cx="1555376" cy="74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768412" y="4849907"/>
            <a:ext cx="1555376" cy="74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2" idx="2"/>
            <a:endCxn id="103" idx="0"/>
          </p:cNvCxnSpPr>
          <p:nvPr/>
        </p:nvCxnSpPr>
        <p:spPr>
          <a:xfrm>
            <a:off x="9546100" y="4598895"/>
            <a:ext cx="0" cy="2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768412" y="2850775"/>
            <a:ext cx="1555376" cy="74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>
            <a:stCxn id="105" idx="2"/>
            <a:endCxn id="102" idx="0"/>
          </p:cNvCxnSpPr>
          <p:nvPr/>
        </p:nvCxnSpPr>
        <p:spPr>
          <a:xfrm>
            <a:off x="9546100" y="3599329"/>
            <a:ext cx="0" cy="2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83" idx="0"/>
            <a:endCxn id="79" idx="3"/>
          </p:cNvCxnSpPr>
          <p:nvPr/>
        </p:nvCxnSpPr>
        <p:spPr>
          <a:xfrm flipH="1" flipV="1">
            <a:off x="4000315" y="3112996"/>
            <a:ext cx="1279153" cy="77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3" idx="1"/>
            <a:endCxn id="79" idx="0"/>
          </p:cNvCxnSpPr>
          <p:nvPr/>
        </p:nvCxnSpPr>
        <p:spPr>
          <a:xfrm rot="10800000">
            <a:off x="3371666" y="2801474"/>
            <a:ext cx="5396746" cy="2422711"/>
          </a:xfrm>
          <a:prstGeom prst="bentConnector4">
            <a:avLst>
              <a:gd name="adj1" fmla="val 9043"/>
              <a:gd name="adj2" fmla="val 109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205" y="401798"/>
            <a:ext cx="2907188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925" y="1294727"/>
            <a:ext cx="305598" cy="54495"/>
            <a:chOff x="445925" y="1294727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5" y="1294727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713" y="313479"/>
            <a:ext cx="1464160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9597" y="1321974"/>
            <a:ext cx="6985569" cy="6296851"/>
            <a:chOff x="1959597" y="1321974"/>
            <a:chExt cx="6985569" cy="62968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9597" y="1321974"/>
              <a:ext cx="6985569" cy="6296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697" y="1427976"/>
            <a:ext cx="3140959" cy="11443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4908" y="3057764"/>
            <a:ext cx="2505983" cy="710456"/>
            <a:chOff x="1104908" y="3057764"/>
            <a:chExt cx="2505983" cy="7104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778" y="3028633"/>
              <a:ext cx="1626150" cy="38697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46" y="3357707"/>
              <a:ext cx="1387211" cy="4595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968" y="2296821"/>
            <a:ext cx="305598" cy="54495"/>
            <a:chOff x="792968" y="2296821"/>
            <a:chExt cx="305598" cy="544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968" y="2296821"/>
              <a:ext cx="305598" cy="5449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205" y="1415851"/>
            <a:ext cx="1069826" cy="3077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4906" y="5129861"/>
            <a:ext cx="2505983" cy="691319"/>
            <a:chOff x="1104906" y="5129861"/>
            <a:chExt cx="2505983" cy="6913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778" y="5100731"/>
              <a:ext cx="1417769" cy="38697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544" y="5410667"/>
              <a:ext cx="1338259" cy="266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90453" y="3057762"/>
            <a:ext cx="2505983" cy="691319"/>
            <a:chOff x="4390453" y="3057762"/>
            <a:chExt cx="2505983" cy="6913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1327" y="3028632"/>
              <a:ext cx="1656646" cy="38697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091" y="3338568"/>
              <a:ext cx="1779411" cy="4595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5336" y="4092015"/>
            <a:ext cx="2505983" cy="691319"/>
            <a:chOff x="4385336" y="4092015"/>
            <a:chExt cx="2505983" cy="6913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6210" y="4062885"/>
              <a:ext cx="1467350" cy="38697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3974" y="4372821"/>
              <a:ext cx="1531164" cy="26667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61324" y="5100731"/>
            <a:ext cx="2194560" cy="3909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69091" y="5380043"/>
            <a:ext cx="1712659" cy="4595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75264" y="6541123"/>
            <a:ext cx="1211135" cy="50228"/>
            <a:chOff x="9075264" y="6541123"/>
            <a:chExt cx="1211135" cy="502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75264" y="6541123"/>
              <a:ext cx="1211135" cy="5022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9531" y="4062879"/>
            <a:ext cx="2094398" cy="3922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7300" y="4429885"/>
            <a:ext cx="1672183" cy="4595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649691" y="3057762"/>
            <a:ext cx="2505988" cy="691319"/>
            <a:chOff x="7649691" y="3057762"/>
            <a:chExt cx="2505988" cy="6913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20560" y="3028632"/>
              <a:ext cx="1272826" cy="39229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28333" y="3338568"/>
              <a:ext cx="1958821" cy="4595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44573" y="4092015"/>
            <a:ext cx="2505988" cy="691319"/>
            <a:chOff x="7644573" y="4092015"/>
            <a:chExt cx="2505988" cy="6913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15443" y="4062885"/>
              <a:ext cx="842884" cy="39229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23216" y="4372821"/>
              <a:ext cx="2511383" cy="4595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49686" y="5129857"/>
            <a:ext cx="2505993" cy="672107"/>
            <a:chOff x="7649686" y="5129857"/>
            <a:chExt cx="2505993" cy="67210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20555" y="5100727"/>
              <a:ext cx="1954617" cy="39229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28333" y="5391451"/>
              <a:ext cx="1091811" cy="266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612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612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693" y="200601"/>
            <a:ext cx="535607" cy="3077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662" y="260349"/>
            <a:ext cx="4125549" cy="9868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84296" y="4909080"/>
            <a:ext cx="276673" cy="234548"/>
            <a:chOff x="6084296" y="4909080"/>
            <a:chExt cx="276673" cy="2345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296" y="4909080"/>
              <a:ext cx="276673" cy="2345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078" y="1516025"/>
            <a:ext cx="9200607" cy="5742927"/>
            <a:chOff x="852078" y="1516025"/>
            <a:chExt cx="9200607" cy="5742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078" y="1516025"/>
              <a:ext cx="9200607" cy="5742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204" y="848801"/>
            <a:ext cx="535607" cy="3077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75264" y="6271490"/>
            <a:ext cx="1211135" cy="50228"/>
            <a:chOff x="9075264" y="6271490"/>
            <a:chExt cx="1211135" cy="502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5264" y="6271490"/>
              <a:ext cx="1211135" cy="502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316" y="941095"/>
            <a:ext cx="7778921" cy="996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84296" y="4909080"/>
            <a:ext cx="276673" cy="234548"/>
            <a:chOff x="6084296" y="4909080"/>
            <a:chExt cx="276673" cy="2345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4296" y="4909080"/>
              <a:ext cx="276673" cy="234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204" y="848801"/>
            <a:ext cx="1305236" cy="3077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75264" y="6500490"/>
            <a:ext cx="1211135" cy="50228"/>
            <a:chOff x="9075264" y="6500490"/>
            <a:chExt cx="1211135" cy="502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5264" y="6500490"/>
              <a:ext cx="1211135" cy="502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84296" y="4909080"/>
            <a:ext cx="276673" cy="234548"/>
            <a:chOff x="6084296" y="4909080"/>
            <a:chExt cx="276673" cy="2345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296" y="4909080"/>
              <a:ext cx="276673" cy="2345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0956" y="2877458"/>
            <a:ext cx="3198367" cy="15646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4613" y="4284661"/>
            <a:ext cx="1384347" cy="5997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12364" y="2755991"/>
            <a:ext cx="1619199" cy="1617579"/>
            <a:chOff x="8412364" y="2755991"/>
            <a:chExt cx="1619199" cy="16175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364" y="2755991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27162" y="2776489"/>
            <a:ext cx="1619199" cy="1617579"/>
            <a:chOff x="5927162" y="2776489"/>
            <a:chExt cx="1619199" cy="1617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162" y="2776489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41961" y="2755991"/>
            <a:ext cx="1619199" cy="1617579"/>
            <a:chOff x="3441961" y="2755991"/>
            <a:chExt cx="1619199" cy="1617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61" y="2755991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759" y="2776489"/>
            <a:ext cx="1619199" cy="1617579"/>
            <a:chOff x="956759" y="2776489"/>
            <a:chExt cx="1619199" cy="1617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759" y="2776489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1922" y="4559464"/>
            <a:ext cx="2128873" cy="1886914"/>
            <a:chOff x="701922" y="4559464"/>
            <a:chExt cx="2128873" cy="18869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778" y="4528630"/>
              <a:ext cx="1259652" cy="378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093" y="4871491"/>
              <a:ext cx="1237530" cy="20929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476" y="5160880"/>
              <a:ext cx="2200203" cy="13827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87124" y="4559457"/>
            <a:ext cx="2128873" cy="847596"/>
            <a:chOff x="3187124" y="4559457"/>
            <a:chExt cx="2128873" cy="8475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4984" y="4528623"/>
              <a:ext cx="1259652" cy="37877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1293" y="4839030"/>
              <a:ext cx="1290149" cy="20928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9935" y="5122564"/>
              <a:ext cx="1750430" cy="324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2324" y="4559457"/>
            <a:ext cx="2128873" cy="1371926"/>
            <a:chOff x="5672324" y="4559457"/>
            <a:chExt cx="2128873" cy="13719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0182" y="4528623"/>
              <a:ext cx="1243881" cy="36260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56501" y="4839030"/>
              <a:ext cx="1237530" cy="20928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47563" y="5124991"/>
              <a:ext cx="2224388" cy="8535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57524" y="4559456"/>
            <a:ext cx="2128873" cy="865955"/>
            <a:chOff x="8157524" y="4559456"/>
            <a:chExt cx="2128873" cy="86595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5380" y="4528622"/>
              <a:ext cx="1259652" cy="37877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1699" y="4839029"/>
              <a:ext cx="1237530" cy="20929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28382" y="5120610"/>
              <a:ext cx="1799482" cy="3525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75264" y="6868818"/>
            <a:ext cx="1211135" cy="50228"/>
            <a:chOff x="9075264" y="6868818"/>
            <a:chExt cx="1211135" cy="502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75264" y="6868818"/>
              <a:ext cx="1211135" cy="5022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7697" y="1427977"/>
            <a:ext cx="1525045" cy="97735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8204" y="1330134"/>
            <a:ext cx="1305236" cy="307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041" y="595172"/>
            <a:ext cx="2897493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9760" y="1659530"/>
            <a:ext cx="305598" cy="54495"/>
            <a:chOff x="659760" y="1659530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760" y="1659530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548" y="497332"/>
            <a:ext cx="1128455" cy="2758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537" y="2124166"/>
            <a:ext cx="5852501" cy="4613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405" y="4753240"/>
            <a:ext cx="4662857" cy="2645900"/>
            <a:chOff x="676405" y="4753240"/>
            <a:chExt cx="4662857" cy="26459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405" y="4753240"/>
              <a:ext cx="4662857" cy="26459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43670" y="4732076"/>
            <a:ext cx="3329169" cy="2403222"/>
            <a:chOff x="5943670" y="4732076"/>
            <a:chExt cx="3329169" cy="24032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70" y="4732076"/>
              <a:ext cx="3329169" cy="240322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915" y="2656506"/>
            <a:ext cx="4041873" cy="17553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72517" y="1659530"/>
            <a:ext cx="4035493" cy="2661524"/>
            <a:chOff x="6472517" y="1659530"/>
            <a:chExt cx="4035493" cy="2661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2517" y="1659530"/>
              <a:ext cx="4035493" cy="266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2D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226" y="3201976"/>
            <a:ext cx="4678541" cy="12387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4855" y="6127798"/>
            <a:ext cx="1134923" cy="410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940" y="801249"/>
            <a:ext cx="3132883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2166" y="1757943"/>
            <a:ext cx="305598" cy="54495"/>
            <a:chOff x="632166" y="1757943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66" y="1757943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954" y="652888"/>
            <a:ext cx="1128455" cy="2758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90" y="2204958"/>
            <a:ext cx="10597358" cy="5413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728" y="2510430"/>
            <a:ext cx="757527" cy="8896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9305" y="3210538"/>
            <a:ext cx="4546310" cy="1119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24450" y="4550220"/>
            <a:ext cx="4259894" cy="2889136"/>
            <a:chOff x="2024450" y="4550220"/>
            <a:chExt cx="4259894" cy="28891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4450" y="4550220"/>
              <a:ext cx="4259894" cy="28891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33551" y="2915269"/>
            <a:ext cx="3986036" cy="4489427"/>
            <a:chOff x="6633551" y="2915269"/>
            <a:chExt cx="3986036" cy="44894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3551" y="2915269"/>
              <a:ext cx="3986036" cy="4489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51023" y="3142079"/>
            <a:ext cx="1802716" cy="618688"/>
            <a:chOff x="4551023" y="3142079"/>
            <a:chExt cx="1802716" cy="6186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20000">
              <a:off x="4551023" y="3142079"/>
              <a:ext cx="1802716" cy="618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12364" y="2755991"/>
            <a:ext cx="1619199" cy="1617579"/>
            <a:chOff x="8412364" y="2755991"/>
            <a:chExt cx="1619199" cy="16175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364" y="2755991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27162" y="2776489"/>
            <a:ext cx="1619199" cy="1617579"/>
            <a:chOff x="5927162" y="2776489"/>
            <a:chExt cx="1619199" cy="1617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162" y="2776489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41961" y="2755991"/>
            <a:ext cx="1619199" cy="1617579"/>
            <a:chOff x="3441961" y="2755991"/>
            <a:chExt cx="1619199" cy="1617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961" y="2755991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759" y="2776489"/>
            <a:ext cx="1619199" cy="1617579"/>
            <a:chOff x="956759" y="2776489"/>
            <a:chExt cx="1619199" cy="1617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759" y="2776489"/>
              <a:ext cx="1619199" cy="161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1922" y="4559463"/>
            <a:ext cx="2128873" cy="2105253"/>
            <a:chOff x="701922" y="4559463"/>
            <a:chExt cx="2128873" cy="21052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778" y="4528628"/>
              <a:ext cx="1259652" cy="378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093" y="4871490"/>
              <a:ext cx="1237530" cy="20929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065" y="5158467"/>
              <a:ext cx="2215683" cy="15485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87124" y="4559456"/>
            <a:ext cx="2128873" cy="1816552"/>
            <a:chOff x="3187124" y="4559456"/>
            <a:chExt cx="2128873" cy="18165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4984" y="4528621"/>
              <a:ext cx="1259652" cy="37877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1293" y="4839028"/>
              <a:ext cx="1290149" cy="20929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64267" y="5126896"/>
              <a:ext cx="1935636" cy="12950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2324" y="4559456"/>
            <a:ext cx="2128873" cy="1568939"/>
            <a:chOff x="5672324" y="4559456"/>
            <a:chExt cx="2128873" cy="156893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0182" y="4528621"/>
              <a:ext cx="1243881" cy="36259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56501" y="4839028"/>
              <a:ext cx="1237530" cy="20929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49467" y="5126896"/>
              <a:ext cx="1896350" cy="10414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57524" y="4559456"/>
            <a:ext cx="2128873" cy="1626080"/>
            <a:chOff x="8157524" y="4559456"/>
            <a:chExt cx="2128873" cy="162608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35380" y="4528622"/>
              <a:ext cx="1259652" cy="37877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1699" y="4839029"/>
              <a:ext cx="1237530" cy="20929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4667" y="5126896"/>
              <a:ext cx="1839798" cy="10985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75264" y="6868818"/>
            <a:ext cx="1211135" cy="50228"/>
            <a:chOff x="9075264" y="6868818"/>
            <a:chExt cx="1211135" cy="502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75264" y="6868818"/>
              <a:ext cx="1211135" cy="5022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7697" y="1427976"/>
            <a:ext cx="4302788" cy="98688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38205" y="1339660"/>
            <a:ext cx="1405683" cy="307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1090612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01100" y="6703137"/>
            <a:ext cx="1211135" cy="50228"/>
            <a:chOff x="8901100" y="6703137"/>
            <a:chExt cx="1211135" cy="502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1100" y="6703137"/>
              <a:ext cx="1211135" cy="502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086" y="2538878"/>
            <a:ext cx="9524591" cy="3391578"/>
            <a:chOff x="690086" y="2538878"/>
            <a:chExt cx="9524591" cy="33915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86" y="2538878"/>
              <a:ext cx="9524591" cy="33915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366" y="905053"/>
            <a:ext cx="2907188" cy="9868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0086" y="1950368"/>
            <a:ext cx="305598" cy="54495"/>
            <a:chOff x="690086" y="1950368"/>
            <a:chExt cx="305598" cy="544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86" y="1950368"/>
              <a:ext cx="305598" cy="5449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874" y="807218"/>
            <a:ext cx="951674" cy="307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028" y="597289"/>
            <a:ext cx="4706026" cy="986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2748" y="1509265"/>
            <a:ext cx="305598" cy="54495"/>
            <a:chOff x="642748" y="1509265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748" y="1509265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536" y="528018"/>
            <a:ext cx="1128455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9948" y="2298663"/>
            <a:ext cx="9524866" cy="4215623"/>
            <a:chOff x="689948" y="2298663"/>
            <a:chExt cx="9524866" cy="42156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948" y="2298663"/>
              <a:ext cx="9524866" cy="4215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864" y="613162"/>
            <a:ext cx="4725045" cy="1122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584" y="1544186"/>
            <a:ext cx="305598" cy="54495"/>
            <a:chOff x="621584" y="1544186"/>
            <a:chExt cx="305598" cy="544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584" y="1544186"/>
              <a:ext cx="305598" cy="544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372" y="524843"/>
            <a:ext cx="1128455" cy="307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7630" y="2042362"/>
            <a:ext cx="8529502" cy="5234149"/>
            <a:chOff x="1187630" y="2042362"/>
            <a:chExt cx="8529502" cy="52341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630" y="2042362"/>
              <a:ext cx="8529502" cy="5234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사용자 지정</PresentationFormat>
  <Paragraphs>15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mypc</cp:lastModifiedBy>
  <cp:revision>7</cp:revision>
  <dcterms:created xsi:type="dcterms:W3CDTF">2022-09-30T13:55:05Z</dcterms:created>
  <dcterms:modified xsi:type="dcterms:W3CDTF">2022-09-30T05:21:48Z</dcterms:modified>
</cp:coreProperties>
</file>