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331902" y="699154"/>
            <a:ext cx="1708608" cy="628453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500"/>
              <a:t>공연전시 </a:t>
            </a:r>
            <a:endParaRPr lang="ko-KR" altLang="en-US" sz="1500"/>
          </a:p>
          <a:p>
            <a:pPr algn="ctr">
              <a:defRPr/>
            </a:pPr>
            <a:r>
              <a:rPr lang="ko-KR" altLang="en-US" sz="1500"/>
              <a:t>목록</a:t>
            </a:r>
            <a:endParaRPr lang="ko-KR" altLang="en-US" sz="1500"/>
          </a:p>
        </p:txBody>
      </p:sp>
      <p:cxnSp>
        <p:nvCxnSpPr>
          <p:cNvPr id="5" name=""/>
          <p:cNvCxnSpPr/>
          <p:nvPr/>
        </p:nvCxnSpPr>
        <p:spPr>
          <a:xfrm>
            <a:off x="2040510" y="1013381"/>
            <a:ext cx="478312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"/>
          <p:cNvSpPr/>
          <p:nvPr/>
        </p:nvSpPr>
        <p:spPr>
          <a:xfrm>
            <a:off x="2518823" y="699154"/>
            <a:ext cx="1708608" cy="628453"/>
          </a:xfrm>
          <a:prstGeom prst="flowChartProcess">
            <a:avLst/>
          </a:prstGeom>
          <a:ln>
            <a:headEnd w="med" len="med"/>
            <a:tailEnd w="med" len="med"/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전체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2518823" y="1519286"/>
            <a:ext cx="1708608" cy="628453"/>
          </a:xfrm>
          <a:prstGeom prst="flowChartProcess">
            <a:avLst/>
          </a:prstGeom>
          <a:ln>
            <a:headEnd w="med" len="med"/>
            <a:tailEnd w="med" len="med"/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공연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2518823" y="2319779"/>
            <a:ext cx="1708608" cy="628453"/>
          </a:xfrm>
          <a:prstGeom prst="flowChartProcess">
            <a:avLst/>
          </a:prstGeom>
          <a:ln>
            <a:headEnd w="med" len="med"/>
            <a:tailEnd w="med" len="med"/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전시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9" name=""/>
          <p:cNvCxnSpPr>
            <a:endCxn id="7" idx="1"/>
          </p:cNvCxnSpPr>
          <p:nvPr/>
        </p:nvCxnSpPr>
        <p:spPr>
          <a:xfrm rot="16200000" flipH="1">
            <a:off x="1989179" y="1303869"/>
            <a:ext cx="820132" cy="239155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 flipH="1">
            <a:off x="1989179" y="2124002"/>
            <a:ext cx="820132" cy="239155"/>
          </a:xfrm>
          <a:prstGeom prst="bentConnector2">
            <a:avLst/>
          </a:prstGeom>
          <a:noFill/>
          <a:ln w="12700" cap="flat" cmpd="sng" algn="ctr">
            <a:solidFill>
              <a:schemeClr val="dk1">
                <a:alpha val="100000"/>
              </a:schemeClr>
            </a:solidFill>
            <a:prstDash val="solid"/>
            <a:tailEnd type="arrow"/>
          </a:ln>
        </p:spPr>
      </p:cxnSp>
      <p:sp>
        <p:nvSpPr>
          <p:cNvPr id="14" name=""/>
          <p:cNvSpPr/>
          <p:nvPr/>
        </p:nvSpPr>
        <p:spPr>
          <a:xfrm>
            <a:off x="4938762" y="699153"/>
            <a:ext cx="1512216" cy="5155772"/>
          </a:xfrm>
          <a:prstGeom prst="flowChartProcess">
            <a:avLst/>
          </a:prstGeom>
          <a:ln>
            <a:headEnd w="med" len="med"/>
            <a:tailEnd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정보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세부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페이지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2537873" y="3293587"/>
            <a:ext cx="1708608" cy="628453"/>
          </a:xfrm>
          <a:prstGeom prst="flowChartProcess">
            <a:avLst/>
          </a:prstGeom>
          <a:ln>
            <a:headEnd w="med" len="med"/>
            <a:tailEnd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최근 날짜 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2537873" y="4047828"/>
            <a:ext cx="1708608" cy="628453"/>
          </a:xfrm>
          <a:prstGeom prst="flowChartProcess">
            <a:avLst/>
          </a:prstGeom>
          <a:ln>
            <a:headEnd w="med" len="med"/>
            <a:tailEnd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가나다순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4" name=""/>
          <p:cNvCxnSpPr>
            <a:endCxn id="19" idx="1"/>
          </p:cNvCxnSpPr>
          <p:nvPr/>
        </p:nvCxnSpPr>
        <p:spPr>
          <a:xfrm rot="16200000" flipH="1">
            <a:off x="1931687" y="3001627"/>
            <a:ext cx="954168" cy="258205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rot="16200000" flipH="1">
            <a:off x="1769762" y="3574893"/>
            <a:ext cx="1278018" cy="258205"/>
          </a:xfrm>
          <a:prstGeom prst="bentConnector2">
            <a:avLst/>
          </a:prstGeom>
          <a:noFill/>
          <a:ln w="12700" cap="flat" cmpd="sng" algn="ctr">
            <a:solidFill>
              <a:schemeClr val="dk1">
                <a:alpha val="100000"/>
              </a:schemeClr>
            </a:solidFill>
            <a:prstDash val="solid"/>
            <a:tailEnd type="arrow"/>
          </a:ln>
        </p:spPr>
      </p:cxnSp>
      <p:sp>
        <p:nvSpPr>
          <p:cNvPr id="26" name=""/>
          <p:cNvSpPr txBox="1"/>
          <p:nvPr/>
        </p:nvSpPr>
        <p:spPr>
          <a:xfrm>
            <a:off x="1186206" y="1650727"/>
            <a:ext cx="934058" cy="36666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분류 탭</a:t>
            </a: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1398878" y="3931664"/>
            <a:ext cx="645187" cy="365574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정렬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"/>
          <p:cNvSpPr/>
          <p:nvPr/>
        </p:nvSpPr>
        <p:spPr>
          <a:xfrm>
            <a:off x="2537874" y="5226472"/>
            <a:ext cx="1708608" cy="628453"/>
          </a:xfrm>
          <a:prstGeom prst="flowChartProcess">
            <a:avLst/>
          </a:prstGeom>
          <a:ln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키워드 검색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0" name=""/>
          <p:cNvCxnSpPr/>
          <p:nvPr/>
        </p:nvCxnSpPr>
        <p:spPr>
          <a:xfrm rot="16200000" flipH="1">
            <a:off x="1769762" y="4795860"/>
            <a:ext cx="1278018" cy="258205"/>
          </a:xfrm>
          <a:prstGeom prst="bentConnector2">
            <a:avLst/>
          </a:prstGeom>
          <a:noFill/>
          <a:ln w="12700" cap="flat" cmpd="sng" algn="ctr">
            <a:solidFill>
              <a:schemeClr val="dk1">
                <a:alpha val="100000"/>
              </a:schemeClr>
            </a:solidFill>
            <a:prstDash val="solid"/>
            <a:tailEnd type="arrow"/>
          </a:ln>
        </p:spPr>
      </p:cxnSp>
      <p:sp>
        <p:nvSpPr>
          <p:cNvPr id="35" name=""/>
          <p:cNvSpPr/>
          <p:nvPr/>
        </p:nvSpPr>
        <p:spPr>
          <a:xfrm>
            <a:off x="4380878" y="2752408"/>
            <a:ext cx="392783" cy="135318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8" name=""/>
          <p:cNvSpPr/>
          <p:nvPr/>
        </p:nvSpPr>
        <p:spPr>
          <a:xfrm>
            <a:off x="7459124" y="1084673"/>
            <a:ext cx="1708608" cy="628453"/>
          </a:xfrm>
          <a:prstGeom prst="flowChartProcess">
            <a:avLst/>
          </a:prstGeom>
          <a:solidFill>
            <a:srgbClr val="ffceb0">
              <a:alpha val="100000"/>
            </a:srgbClr>
          </a:solidFill>
          <a:ln w="19050" cap="flat" cmpd="sng" algn="ctr">
            <a:solidFill>
              <a:srgbClr val="7a6700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세부 내용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7459124" y="2075492"/>
            <a:ext cx="1708608" cy="628453"/>
          </a:xfrm>
          <a:prstGeom prst="flowChartProcess">
            <a:avLst/>
          </a:prstGeom>
          <a:solidFill>
            <a:srgbClr val="ffceb0">
              <a:alpha val="100000"/>
            </a:srgbClr>
          </a:solidFill>
          <a:ln w="19050" cap="flat" cmpd="sng" algn="ctr">
            <a:solidFill>
              <a:srgbClr val="7a6700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장소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0" name=""/>
          <p:cNvSpPr/>
          <p:nvPr/>
        </p:nvSpPr>
        <p:spPr>
          <a:xfrm>
            <a:off x="7459124" y="3028210"/>
            <a:ext cx="1708608" cy="628453"/>
          </a:xfrm>
          <a:prstGeom prst="flowChartProcess">
            <a:avLst/>
          </a:prstGeom>
          <a:solidFill>
            <a:srgbClr val="ffceb0"/>
          </a:solidFill>
          <a:ln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한줄평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1" name=""/>
          <p:cNvSpPr/>
          <p:nvPr/>
        </p:nvSpPr>
        <p:spPr>
          <a:xfrm>
            <a:off x="7459124" y="3895625"/>
            <a:ext cx="1708608" cy="628453"/>
          </a:xfrm>
          <a:prstGeom prst="flowChartProcess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7a6700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이전글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다음글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7459124" y="4781028"/>
            <a:ext cx="1708608" cy="628453"/>
          </a:xfrm>
          <a:prstGeom prst="flowChartProcess">
            <a:avLst/>
          </a:prstGeom>
          <a:solidFill>
            <a:srgbClr val="ffd700">
              <a:alpha val="100000"/>
            </a:srgbClr>
          </a:solidFill>
          <a:ln w="19050" cap="flat" cmpd="sng" algn="ctr">
            <a:solidFill>
              <a:srgbClr val="7a6700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목록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9630824" y="3031208"/>
            <a:ext cx="1708608" cy="628453"/>
          </a:xfrm>
          <a:prstGeom prst="flowChartProcess">
            <a:avLst/>
          </a:prstGeom>
          <a:ln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등록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" name=""/>
          <p:cNvSpPr/>
          <p:nvPr/>
        </p:nvSpPr>
        <p:spPr>
          <a:xfrm>
            <a:off x="9630824" y="3971726"/>
            <a:ext cx="1708608" cy="628453"/>
          </a:xfrm>
          <a:prstGeom prst="flowChartProcess">
            <a:avLst/>
          </a:prstGeom>
          <a:ln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수정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9630824" y="4781028"/>
            <a:ext cx="1708608" cy="628453"/>
          </a:xfrm>
          <a:prstGeom prst="flowChartProcess">
            <a:avLst/>
          </a:prstGeom>
          <a:ln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삭제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47" name=""/>
          <p:cNvCxnSpPr>
            <a:stCxn id="40" idx="3"/>
            <a:endCxn id="43" idx="1"/>
          </p:cNvCxnSpPr>
          <p:nvPr/>
        </p:nvCxnSpPr>
        <p:spPr>
          <a:xfrm>
            <a:off x="9167732" y="3342437"/>
            <a:ext cx="463092" cy="299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>
            <a:endCxn id="45" idx="1"/>
          </p:cNvCxnSpPr>
          <p:nvPr/>
        </p:nvCxnSpPr>
        <p:spPr>
          <a:xfrm rot="16200000" flipH="1">
            <a:off x="9050435" y="3705564"/>
            <a:ext cx="929234" cy="231544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/>
          <p:nvPr/>
        </p:nvCxnSpPr>
        <p:spPr>
          <a:xfrm rot="16200000" flipH="1">
            <a:off x="9050433" y="4514865"/>
            <a:ext cx="929234" cy="231544"/>
          </a:xfrm>
          <a:prstGeom prst="bentConnector2">
            <a:avLst/>
          </a:prstGeom>
          <a:noFill/>
          <a:ln w="12700" cap="flat" cmpd="sng" algn="ctr">
            <a:solidFill>
              <a:schemeClr val="dk1">
                <a:alpha val="100000"/>
              </a:schemeClr>
            </a:solidFill>
            <a:prstDash val="solid"/>
            <a:tailEnd type="arrow"/>
          </a:ln>
        </p:spPr>
      </p:cxnSp>
      <p:sp>
        <p:nvSpPr>
          <p:cNvPr id="51" name=""/>
          <p:cNvSpPr/>
          <p:nvPr/>
        </p:nvSpPr>
        <p:spPr>
          <a:xfrm>
            <a:off x="9630822" y="2085855"/>
            <a:ext cx="1708608" cy="628453"/>
          </a:xfrm>
          <a:prstGeom prst="flowChartProcess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장소 세부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지도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9630824" y="1090170"/>
            <a:ext cx="1708608" cy="628453"/>
          </a:xfrm>
          <a:prstGeom prst="flowChartProcess">
            <a:avLst/>
          </a:prstGeom>
          <a:solidFill>
            <a:srgbClr val="b2b2b2">
              <a:alpha val="100000"/>
            </a:srgbClr>
          </a:solidFill>
          <a:ln w="19050" cap="flat" cmpd="sng" algn="ctr">
            <a:solidFill>
              <a:srgbClr val="565656">
                <a:alpha val="100000"/>
              </a:srgbClr>
            </a:solidFill>
            <a:prstDash val="solid"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내용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53" name=""/>
          <p:cNvCxnSpPr>
            <a:stCxn id="38" idx="3"/>
            <a:endCxn id="52" idx="1"/>
          </p:cNvCxnSpPr>
          <p:nvPr/>
        </p:nvCxnSpPr>
        <p:spPr>
          <a:xfrm>
            <a:off x="9167732" y="1398899"/>
            <a:ext cx="463092" cy="5497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>
            <a:stCxn id="39" idx="3"/>
            <a:endCxn id="51" idx="1"/>
          </p:cNvCxnSpPr>
          <p:nvPr/>
        </p:nvCxnSpPr>
        <p:spPr>
          <a:xfrm>
            <a:off x="9167732" y="2389718"/>
            <a:ext cx="463090" cy="10363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endCxn id="38" idx="1"/>
          </p:cNvCxnSpPr>
          <p:nvPr/>
        </p:nvCxnSpPr>
        <p:spPr>
          <a:xfrm>
            <a:off x="6450978" y="1398899"/>
            <a:ext cx="1008146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>
            <a:endCxn id="39" idx="1"/>
          </p:cNvCxnSpPr>
          <p:nvPr/>
        </p:nvCxnSpPr>
        <p:spPr>
          <a:xfrm rot="16200000" flipH="1">
            <a:off x="6711678" y="1642273"/>
            <a:ext cx="990819" cy="504072"/>
          </a:xfrm>
          <a:prstGeom prst="bent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/>
          <p:nvPr/>
        </p:nvCxnSpPr>
        <p:spPr>
          <a:xfrm rot="16200000" flipH="1">
            <a:off x="6711677" y="2643454"/>
            <a:ext cx="990819" cy="504072"/>
          </a:xfrm>
          <a:prstGeom prst="bentConnector2">
            <a:avLst/>
          </a:prstGeom>
          <a:noFill/>
          <a:ln w="12700" cap="flat" cmpd="sng" algn="ctr">
            <a:solidFill>
              <a:schemeClr val="dk1">
                <a:alpha val="100000"/>
              </a:schemeClr>
            </a:solidFill>
            <a:prstDash val="solid"/>
            <a:tailEnd type="arrow"/>
          </a:ln>
        </p:spPr>
      </p:cxnSp>
      <p:cxnSp>
        <p:nvCxnSpPr>
          <p:cNvPr id="58" name=""/>
          <p:cNvCxnSpPr/>
          <p:nvPr/>
        </p:nvCxnSpPr>
        <p:spPr>
          <a:xfrm rot="16200000" flipH="1">
            <a:off x="6711677" y="3462405"/>
            <a:ext cx="990819" cy="504072"/>
          </a:xfrm>
          <a:prstGeom prst="bentConnector2">
            <a:avLst/>
          </a:prstGeom>
          <a:noFill/>
          <a:ln w="12700" cap="flat" cmpd="sng" algn="ctr">
            <a:solidFill>
              <a:schemeClr val="dk1">
                <a:alpha val="100000"/>
              </a:schemeClr>
            </a:solidFill>
            <a:prstDash val="solid"/>
            <a:tailEnd type="arrow"/>
          </a:ln>
        </p:spPr>
      </p:cxnSp>
      <p:cxnSp>
        <p:nvCxnSpPr>
          <p:cNvPr id="59" name=""/>
          <p:cNvCxnSpPr/>
          <p:nvPr/>
        </p:nvCxnSpPr>
        <p:spPr>
          <a:xfrm rot="16200000" flipH="1">
            <a:off x="6711678" y="4347809"/>
            <a:ext cx="990819" cy="504072"/>
          </a:xfrm>
          <a:prstGeom prst="bentConnector2">
            <a:avLst/>
          </a:prstGeom>
          <a:noFill/>
          <a:ln w="12700" cap="flat" cmpd="sng" algn="ctr">
            <a:solidFill>
              <a:schemeClr val="dk1">
                <a:alpha val="100000"/>
              </a:scheme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</ep:Words>
  <ep:PresentationFormat>화면 슬라이드 쇼(4:3)</ep:PresentationFormat>
  <ep:Paragraphs>23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2022-09-06T05:35:27.316</dcterms:created>
  <dc:creator>Mycom</dc:creator>
  <cp:lastModifiedBy>Mycom</cp:lastModifiedBy>
  <dcterms:modified xsi:type="dcterms:W3CDTF">2022-09-06T07:24:22.578</dcterms:modified>
  <cp:revision>11</cp:revision>
  <cp:version>1000.0100.01</cp:version>
</cp:coreProperties>
</file>