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DBAE-48AC-848C-85DB-2BC0184F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C3D35-D92D-6F40-8776-FFB6A962F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071E6-3013-7DA9-2484-68483C4D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8A6D6-3080-AB0F-135B-1D030BC2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128FF-32BE-7AF5-9598-AB9F4681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3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F09D-72F4-38B5-265B-49109E43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D8A9D-13B8-8B61-8F18-01AD6451A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9EFDE-0C73-1532-2A27-E847711C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0C4E3-98FC-648C-D991-AD95F225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E20E1-50A6-AC7B-2118-B35C39C7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EB437-2F8C-3C4B-29EE-1C880F87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BCCB3E-CA79-94A0-3942-FC809806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69026-2E2A-A9F0-0128-FE16CED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42780-29ED-F5D0-2898-89671EFE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6BFC8-FAB7-6862-EAB6-E83C2DDA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D0106-B20E-DBCD-ACDE-7A640526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700CC-B1D3-0C78-0650-A88463E1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83706-ACFE-AE21-F0EF-CA42B24D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9FF1B-E902-DCBD-A076-BBCCEE49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F4BCC-45AE-3408-5734-2D6CD7DA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EB1A4-3C1E-AF5A-F710-A1401571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B6421-AA50-973E-B24F-F38DF48A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F6333-4C71-679F-EF64-421B589D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0768B-2C9A-0221-4ED7-A33FA643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FB828-9AC9-B3CA-10A6-E21260E0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9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0D35-FAC7-AB6C-460B-D036D5E3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E2902-F03D-40DF-FBE7-D3DC1C8A6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E5ED3-CDCF-81F5-8E7F-6E6410AD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7FCF5-A79F-D783-1C78-10FA646D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F935D-BD84-446E-BF65-7BF629C9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ADF4A-4EEF-4E7C-246D-AEE2DAD0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0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CBA68-E513-5EA8-1178-BC5A1B39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65157-B17C-6BE5-89F8-E2FBF003B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A4873-0733-4BC8-519B-618BD314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71EA4-93F1-513D-4035-301BDADEB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D0C5AA-DD0A-682C-A219-A2E2DA8B4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D1486-0C97-76D0-9EFA-35013106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D521C7-F605-6972-32C5-3616BA84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DD7B18-037C-AC9F-4D36-C23D62F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2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D000-2075-47A3-C529-E108622E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583B11-AEE3-DF79-9C58-452FBDE6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57F816-03C2-EA69-6607-3AC4667C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A3E47-4682-B282-3ADA-6926C6CE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8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06FD98-ABCF-764A-AD2F-409829F6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AE6B1-7E07-ECD1-2C3F-48782F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C915DB-FBEF-E0B7-644B-966DAEC2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AEC8C-3B56-0DEB-3185-BA8C644F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3150C-27BA-9AB1-86AB-7382CE1F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07370-F1E3-4BF8-A04F-8C9A0D055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020ED-1A08-81AF-B1DA-FA257E82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9F794-C21C-FD04-875F-A3FBBD26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5B6BF-98FC-2A0B-DC4E-6E85ECD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C9F5-78AE-1986-8C3C-E1E357FC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5B4FD-EA69-E0BC-7A16-CC1144A07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B7679-0E29-565D-9BBC-F8D50FA2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7BF5D-4259-63AB-BB7E-9F1B6462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FD3D4-B0EC-86DC-491C-4986926B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2904B-1796-2509-8835-81AAA5B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F0EB9-3C95-B6D3-3F62-41B42B00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B9A36-36B5-91E2-C6E4-27D5ED354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7B367-E356-FCDF-5742-1B04E29B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2F2FD-7E3A-43A6-B52B-71306A40DA9C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1FA60-F234-90AD-A576-FB161827E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6654D-02A0-D8EB-B8F7-9613C4A12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0C131-41A8-4093-B4E9-FEE378D6A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A3A7C3-C439-1154-8744-08AF1E6DC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68651"/>
              </p:ext>
            </p:extLst>
          </p:nvPr>
        </p:nvGraphicFramePr>
        <p:xfrm>
          <a:off x="1902690" y="304800"/>
          <a:ext cx="8358910" cy="614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82">
                  <a:extLst>
                    <a:ext uri="{9D8B030D-6E8A-4147-A177-3AD203B41FA5}">
                      <a16:colId xmlns:a16="http://schemas.microsoft.com/office/drawing/2014/main" val="4158948820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3191223233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1509897079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3854929604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492658255"/>
                    </a:ext>
                  </a:extLst>
                </a:gridCol>
              </a:tblGrid>
              <a:tr h="767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94755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Telnet,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31843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65771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37683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ICMP(?), 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593205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02369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 HDLC,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98480"/>
                  </a:ext>
                </a:extLst>
              </a:tr>
              <a:tr h="767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6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신지우</dc:creator>
  <cp:lastModifiedBy>신지우</cp:lastModifiedBy>
  <cp:revision>1</cp:revision>
  <dcterms:created xsi:type="dcterms:W3CDTF">2025-04-15T08:04:40Z</dcterms:created>
  <dcterms:modified xsi:type="dcterms:W3CDTF">2025-04-15T08:12:51Z</dcterms:modified>
</cp:coreProperties>
</file>