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/>
              <a:t>	</a:t>
            </a:r>
            <a:r>
              <a:rPr lang="en-US" altLang="ko-KR" dirty="0" smtClean="0"/>
              <a:t>3</a:t>
            </a:r>
            <a:r>
              <a:rPr lang="ko-KR" altLang="en-US" dirty="0" smtClean="0"/>
              <a:t>조 프로젝트 계획서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조 조원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박성준</a:t>
            </a:r>
            <a:r>
              <a:rPr lang="en-US" altLang="ko-KR" dirty="0" smtClean="0"/>
              <a:t>, </a:t>
            </a:r>
            <a:r>
              <a:rPr lang="ko-KR" altLang="en-US" dirty="0" smtClean="0"/>
              <a:t>김가연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박서연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신성혁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10432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0315316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11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HY그래픽M</vt:lpstr>
      <vt:lpstr>맑은 고딕</vt:lpstr>
      <vt:lpstr>Arial</vt:lpstr>
      <vt:lpstr>Trebuchet MS</vt:lpstr>
      <vt:lpstr>Wingdings 3</vt:lpstr>
      <vt:lpstr>패싯</vt:lpstr>
      <vt:lpstr> 3조 프로젝트 계획서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3조 프로젝트 계획서</dc:title>
  <dc:creator>psjgopsj@outlook.kr</dc:creator>
  <cp:lastModifiedBy>psjgopsj@outlook.kr</cp:lastModifiedBy>
  <cp:revision>3</cp:revision>
  <dcterms:created xsi:type="dcterms:W3CDTF">2023-03-24T06:54:24Z</dcterms:created>
  <dcterms:modified xsi:type="dcterms:W3CDTF">2023-03-24T07:18:25Z</dcterms:modified>
</cp:coreProperties>
</file>