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3" d="100"/>
          <a:sy n="83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US&amp;assetid=WA200003233&amp;isWac=True&amp;ui=en-US&amp;ad=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https://pages.store.office.com/addinsinstallpage.aspx?rs=en-US&amp;assetid=WA200003233&amp;isWac=True&amp;ui=en-US&amp;ad=US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52913073-45a8-4c68-b2eb-8f67aa4c4e61}">
  <we:reference id="WA200003233" version="2.0.0.3" store="en-US" storeType="OMEX"/>
  <we:alternateReferences/>
  <we:properties>
    <we:property name="Microsoft.Office.CampaignId" value="&quot;none&quot;"/>
    <we:property name="reportUrl" value="&quot;/groups/me/reports/00643816-b42f-4466-920d-8f0830831c99/ReportSection?bookmarkGuid=88208c62-01e2-4c28-a3a5-fd61b1fe81f8&amp;bookmarkUsage=1&amp;ctid=f67a47da-caac-41c4-a236-a2de6711b61f&amp;fromEntryPoint=export&quot;"/>
    <we:property name="reportState" value="&quot;CONNECTED&quot;"/>
    <we:property name="artifactViewState" value="&quot;live&quot;"/>
    <we:property name="reportEmbeddedTime" value="&quot;2025-04-02T02:32:18.336Z&quot;"/>
    <we:property name="creatorSessionId" value="&quot;900dddb4-e903-4f5f-81e7-4fd2e37a8dec&quot;"/>
    <we:property name="creatorUserId" value="&quot;100320046307AEAA&quot;"/>
    <we:property name="creatorTenantId" value="&quot;f67a47da-caac-41c4-a236-a2de6711b61f&quot;"/>
    <we:property name="pageDisplayName" value="&quot;Summary&quot;"/>
    <we:property name="pageName" value="&quot;ReportSection&quot;"/>
    <we:property name="reportName" value="&quot;Bank Loan Report_Power BI&quot;"/>
    <we:property name="isVisualContainerHeaderHidden" value="false"/>
    <we:property name="isFiltersActionButtonVisible" value="true"/>
    <we:property name="initialStateBookmark" value="&quot;H4sIAAAAAAAAA+1bW2/jthL+K4GBg74EB7xf9i2bTYuie0N2sUBxEBRDcuioVSxDltOki/z3jiQnaTZ2HDhpIufsky1SGs3MN/w4Q1JfR6mYTUs4fw8nOHo1el1Vf5xA/ccOH+2OJou2Dx9+ebd3+Mtv7/feHVBzNW2KajIbvfo6aqAeY/OlmM2hbCVQ4/+OdkdQlh9h3F5lKGe4O5piPasmUBZ/YX8zdTX1HC92R3g2LasaWpGfGmiwFXtKt9M1vZv/V9IbITbFKX7C2PSthzit6ubyenc06/91Kt3sa4V1L9yvJg0UExLctgmltQqJaW6CdkxyQN22z4rJuFyoeP3s5/Np64fZMdAv2R9+J+mtnIsLMsDlxLWUEoWRkRvvZAqbypJBKJusdMIpCSFo6djGsiSXXFjGlCU7ozQyrNerwbMmVGe3pWXwxgvuGOMIXGtw4Nunc1E2C6eG84OzaU0RQHHRS9tLpzCJmEYdzDXOZgtM3iHM5nWH9cGNjk/VvI54iLnrmjRFc05ycjEhOQWUv5UVTEatPh/rioKq6/31w687b6l9Z286LYsIfSi0Nx1Xf+7XSEGVRq/YxRG13Gl8hDrdtJwu6oT16/POqjdFfRlWYvcbxZ/EIjKBbmTMCtRglZTCQfIQWdwcWASGUkStGEvJeu2ijQMB9nPVQPnCoF1tUw+utzonmQFFcoYxGr/aDQSOd5/fvBwclhjTAxCF87mdGjCgIABMcnZTCtYuB0kzTY7RBCRBOrOBgHlNMSfVfNJsNZa3bemhTCkGF7lQNCmji2iQmc2JMmiFkDh6rgwY5YzQfCBg9qTy43ySML0EQJfb04MK1glLyUeOntF0pWiIDQWGllNeDgjLrOkhyM5EJrgmbjM8xwQ846YUaTkYzmRWOtkklBKo8kDgvKKV/aosFz7fZkCX29NDaq0XmVkWVIo6gJcmr5/1VueUWiDYzLyUgaMNjqehJDE9tfQBvXOIEamwTFsN6yqLemC10VkHoyBHk1L21sShpPddCvaCgFhuTw+DZBEd90E55mJ0CkIvehPK9CiM4UoG5MhtktbIocyALcX83NrfLuRsM5bfGNKDKDy4QFW3D4w4UiFh6TYnSTAypowq0qBkJDiLJAcC497puLUeScwLwHKZNT2gwWabrJMugrEhGEeVwkAg6MikV3z7EVhizCKZD4DALNcyS+LGTOQoNqZFFm2EHDTKFKiCp8pvSMX2m88/bzWG1zZcFgGBGaqtVZaRagFwwjyADGOSStgofPbaBm5M9kPJGNvA3Xbwrm1YrDJ6IxGEkskGmZL22qSBuPuSK7bd5Tft6N2OknI/xij5s8qkDODV+pX7FXSXonSCMhIhqP6OHrRCOxAIf6qq1Fea/9lqCG/a0UOokkZHuYL3jiWUjiumBuL2+2+X7F5ptk9N46qme8tbyv1UV/PppQqP48zTndfQu5Te1snHtF+V85N275b81f9/nBd2jmi3lOetC442CMRUTebN/jHUzSDC8a6to8s9crr9939shi/g7RV9aXge9XssnhIRYBC1zUK1axzijgXExZGGH7tOwYy0aJPSQmUHwgbbEu3//dDg/yCIldS1VxfN8Qk2RTeDvcXcPCmhHRbj4+6NnyLdnw5O+/H7LMNvt1eiPfvSXnygJ6CpKODkRp59VK0vg2rLp+IbZixyWMa5VpZFpbhSVjkRzPeZeAvp5vtMvO149jOx1x4FF9ygQwnArH7IuSSpGFKuza1Go6k8DSmsXxpafXzNBG49ap1YBAXoeF5/FGBF5QVRWO1Dhky5A0s5iaQHQjzXFcu9eeepFVu3Qf58mvWj+qFbUYuuIdDUymhYrOCB5toZL0VOFM3eB79+BW/VmOA+yhyydmAjQ6WdHMpqxFXqMLAhcaXX0EbElWIvbkCsCoXFbhCAN0ZJlxSHFBxVhLg2hu9K2/69Ofe5Q+S+pyieR6+hDahNyoHhbPQ+h07LF/+fWpP7nOd7Dp0e4dBMA6HEg7NBsPK3uyRZJaLfkJQgMg6JrLzHsd1VuyRMcWMpRaccB2VGJez6o4orqwgWrNOU/scgwfOQrGLrT/EUJzBeljEJLjELSQomhV4Hhg/QzMloohNCG5Oj1Coyu/783pQUew+nxbhbrbolk4ucDQQlFTKGkTPm1h/N/L6McVeQEvfjTU+PTrAed8AnaKDTedq/ssC+v0pdN3aO/jp6W5Dze9lfoJy3Yn94Q0+k6s/JD+0YujxasWwVonti9oLXIAxzKUTJomaehrw1zK5fFHyqHG5cQ9roIM+Q4ubfcMhi/ShY47NIIfnoEIN+KN88pqr9t6nfsbvlkKPF56FBWwwmBJsEzRXo3UNms5w4C15Z4a1gRgTpHvDhjhSCO0DHkuPKWp6zW/+x7wppncBlSFbzZjaFiB9hgksQJSShTSTXoNp9Lj3qXkLaFJSjrXmg/Yj6KgAuLv4Gy/NdkM89AAA=&quot;"/>
    <we:property name="bookmark" value="&quot;H4sIAAAAAAAAA+1bbW8bNxL+K4aAQ78YB76/5FvipEWBtA2SoEBxMA5DcihvK2uF1cq1L/B/7+xStutYsgzZtVe6fJKW3J2dmWf4cIbkfhmlaj6bwMXPcIqjV6M3df3HKTR/HPDR4Wha2lxIztkonE8xWI2Oh0C99ayt6ul89OrLqIVmjO2v1XwBk04QNf7n+HAEk8kHGHdXGSZzPBzNsJnXU5hU/8NyM3W1zQIvD0d4PpvUDXQiP7XQYif2jG6na1KB/1vSGyG21Rl+wtiW1o84q5v26vpwNC//epVu93XC+hce1dMWqikJ7tqE0lqFxDQ3QTsmOaDu2ufVdDxZqnjz7OeLWeeO+QnQL9kffifpnZzLSzLA5cS1lBKFkZEb72QK28qSQSibrHTCKQkhaOnY1rIkl1xYxpQlO6M0MmzWq8XzNtTnd6Vl8MYL7hjjCFxrcOC7p3M1aZdODRfvzmcNRQDFRZH2Op3BNGIa9TA3OJ8vMfkJYb5oeqzf3er4VC+aiB8x913TtmovSE6upiSngsl/JzVMR50+H5qagqrv/e2X3w7eU/vB69lsUkUoodDddFL/edQgBVUavWKXx9Ryr/ERmnTbcrpoEjZvLnqr3lbNVViJw68UfxaLyAS6kTErUINVUgoHyUNkcXtgERhKEbViLCXrtYs2DgTYz3ULkz2Ddr1NBVxvdU4yA4rkDGM0frUbCBw/fX67PzisMKYA0E13uZsaMKAgAExydlsK1i4HSTNNjtEEJEE6s4GAeUMxp/Vi2u40lndtKVAmSltc5ELRpIwuokFmtifKoBVC4ui5MmCUM0LzgYBZSOX7xTRh2gdAV9tTQAXrhKXkI0fPaLpSNMSGAkPHKfsDwiprCgTZmcgE18RthueYgGfcliItB8OZzEonm4RSAlUeCJzXtHJUTyZLn+8yoKvtKZBa60VmlgWVog7gpcmbZ731OaUWCDYzL2XgaIPjaShJTKGWEtAHHzEiFZZpp2FdZ1EBVhuddTAKcjQpZW9NHEp636dgewTEansKDJJFdNwH5ZiL0SkIRfQ2lOlRGMOVDMiR2yStkUOZATuK+bGzv1vI2WUsvzKkgCg8uEBVtw+MOFIhYem2J0kwMqaMKtKgZCQ4iyQHAuPrs3FnPZKYPcBylTUF0GCzTdZJF8HYEIyjSmEgEPRkUhTffQRWGLNM5gMgMMu1zJK4MRM5iq1pkUUbIQeNMgWq4KnyG1Kx/fbzjzuN4Y0NV0VAYIZqa5VlpFoAnDCPIMOYpBI2Cp+9toEbk/1QMsYucHcdvBsblquM3kgEoWSyQaakvTZpIO6+4opdd/ltO4rbUVLuxxglf1aZlAG82rxyv4buUpROUEYiBNXf0YNWaAcC4Q91nUql+a+dhvC2HQVClTQ6yhW8dyyhdFwxNRC3P3y75PBasyNqGtcN3Tu5o9wPTb2YXanwNM48O3gDxaX0tl4+pqN6sjjt9m7JX+X/07ywd0S3pbzoXHC8RSCmerpoj06gaQcRjvdtHV3tkdPtv/9tM3wJb1F03/A8LnssnhIRYBC1zUJ1axzingXE5cmG7/tOwYy0aJPSQmUHwgbbEe3//dDgfyOItdT1uqnak1Nsq34Ge4+5fVZC+1iNT/o3fop0f3p3Vsbviwy/w6JEd/alu/iFnoC2poCTW3n2SbW+Cqodn4pvmbHMYRnnWlkWleJKWeVEMN9m4h2km28z8a7jWWZirz0KLrhBhxKAWf2Yc0lSMaRcm1uNRlN5GlLYvDS0/viaCdx61DqxCArQ8bz5KMCayguisNqHDJlyB5ZyEkkPhHhuKpYH885zK7Zpg/zlNCuj+rFbUcuuIdDU2mhYruCB5toZL0VOFM3eB795BW/dmOA+yhyydmAjQ6WdHMpqxHXqMLAhca3X0EbEtWJ7NyDWhcJyNwjAG6OkS4pDCo4qQtwYw/elbf/cnPvSIfLQUxQvo9fQBtQ25cBwNnpfQqfVi//PrclDzvO9hE5PcGimhTDBd+eDYOWvd0mySkS/ISlBZBwSWfmAY7vrdkmY4sZSik45DsqMStjNRxXXVhEsWKcp/Y9BguchWcU2n+KpTmG8KmMSXGIWkhRMCr0ODB+hmZPRRCeENiZHqVVkdvP5vRkp9jOcVeN+teqOTC5yNhCUVMgYRs6Y23w089syxn1BStyPtz09OsVm3AOfoIVe51l5ZYWlv059N/aO/jJ6X5Hzi+xfYbLoxH73lp5I9Z/T77oxdHW0YtUqRP/EfI/XIAxzKUTJomaehrw1zG5eFHyuHG7cQNrqIM+Q4uafcMhy/ShY47NIIfnoEIN+LN88parl29Rv2N1xyPHy89CgLQYTgk2C5gr07jGzWU6cBa+s8FYwI4J0j/hwRwrBHaBjyXFlLc/Zbf7Yd420XuAqJOtFO59BxA8wxRWIEpLQJZIbUO0/l74G9PLyL1IVg3amPQAA&quot;"/>
    <we:property name="datasetId" value="&quot;d7961292-1cbf-493d-a681-4b54097b5315&quot;"/>
    <we:property name="embedUrl" value="&quot;/reportEmbed?reportId=00643816-b42f-4466-920d-8f0830831c99&amp;config=eyJjbHVzdGVyVXJsIjoiaHR0cHM6Ly9XQUJJLUlORElBLUNFTlRSQUwtQS1QUklNQVJZLXJlZGlyZWN0LmFuYWx5c2lzLndpbmRvd3MubmV0IiwiZW1iZWRGZWF0dXJlcyI6eyJ1c2FnZU1ldHJpY3NWTmV4dCI6dHJ1ZX19&amp;disableSensitivityBanner=true&amp;storytellingChangeViewModeShortcutKeys=true&quot;"/>
    <we:property name="backgroundColor" value="&quot;#080F43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12248308154</cp:lastModifiedBy>
  <cp:revision>3</cp:revision>
  <dcterms:created xsi:type="dcterms:W3CDTF">2018-06-07T21:39:02Z</dcterms:created>
  <dcterms:modified xsi:type="dcterms:W3CDTF">2025-04-02T02:33:10Z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