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3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16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36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4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1664679"/>
            <a:ext cx="6443003" cy="1104648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MOVIE CD </a:t>
            </a:r>
            <a:r>
              <a:rPr lang="en-IN" sz="6600" dirty="0" smtClean="0">
                <a:solidFill>
                  <a:schemeClr val="tx1"/>
                </a:solidFill>
              </a:rPr>
              <a:t>STORE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444" y="4121834"/>
            <a:ext cx="4670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BY –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15/CA/648 (DEBLINA BANERJEE)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15/CA/649 (SUMAN SINGH)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    15/CA/655 (SHIRISH SELES SUNDI)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024" y="1312985"/>
            <a:ext cx="2220610" cy="684628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AGENDA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smtClean="0">
                <a:solidFill>
                  <a:schemeClr val="tx1"/>
                </a:solidFill>
              </a:rPr>
              <a:t/>
            </a:r>
            <a:br>
              <a:rPr lang="en-IN" b="1" dirty="0" smtClean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5" y="2602524"/>
            <a:ext cx="8415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DISCRIPTION</a:t>
            </a:r>
          </a:p>
          <a:p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METHODOLOGY</a:t>
            </a:r>
          </a:p>
          <a:p>
            <a:endParaRPr lang="en-I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PROJECT INTERNAL STRUCTURE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7" y="1047709"/>
            <a:ext cx="5574788" cy="6374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PROJECT </a:t>
            </a:r>
            <a:r>
              <a:rPr lang="en-IN" dirty="0" smtClean="0">
                <a:solidFill>
                  <a:schemeClr val="tx1"/>
                </a:solidFill>
              </a:rPr>
              <a:t>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14" y="2521131"/>
            <a:ext cx="6792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The main objective of this project is to create an online movie CD store where an user can view, search and purchase movie CDs; whereas the administrator can view and update the number of movie CDs. 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601" y="637735"/>
            <a:ext cx="3388229" cy="698695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METHODOLOGY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246972" y="1567543"/>
            <a:ext cx="1905634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Login/Signup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5199017" y="2286000"/>
            <a:ext cx="772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6709" y="2612571"/>
            <a:ext cx="414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55817" y="3069772"/>
            <a:ext cx="1201783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596742" y="3069772"/>
            <a:ext cx="1201783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cxnSp>
        <p:nvCxnSpPr>
          <p:cNvPr id="12" name="Straight Connector 11"/>
          <p:cNvCxnSpPr>
            <a:endCxn id="9" idx="0"/>
          </p:cNvCxnSpPr>
          <p:nvPr/>
        </p:nvCxnSpPr>
        <p:spPr>
          <a:xfrm>
            <a:off x="3056708" y="2612571"/>
            <a:ext cx="1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0"/>
          </p:cNvCxnSpPr>
          <p:nvPr/>
        </p:nvCxnSpPr>
        <p:spPr>
          <a:xfrm>
            <a:off x="7197633" y="2612571"/>
            <a:ext cx="1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 flipH="1">
            <a:off x="3056708" y="3670663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</p:cNvCxnSpPr>
          <p:nvPr/>
        </p:nvCxnSpPr>
        <p:spPr>
          <a:xfrm flipH="1">
            <a:off x="3056708" y="3670663"/>
            <a:ext cx="1" cy="31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7177" y="3984171"/>
            <a:ext cx="2730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7177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56708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37314" y="398417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91966" y="4362995"/>
            <a:ext cx="103042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2495004" y="4336869"/>
            <a:ext cx="1280162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847782" y="4336868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Purchase</a:t>
            </a:r>
            <a:endParaRPr lang="en-IN" dirty="0"/>
          </a:p>
        </p:txBody>
      </p:sp>
      <p:cxnSp>
        <p:nvCxnSpPr>
          <p:cNvPr id="32" name="Straight Connector 31"/>
          <p:cNvCxnSpPr>
            <a:stCxn id="10" idx="4"/>
          </p:cNvCxnSpPr>
          <p:nvPr/>
        </p:nvCxnSpPr>
        <p:spPr>
          <a:xfrm flipH="1">
            <a:off x="7197633" y="3670663"/>
            <a:ext cx="1" cy="31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33456" y="3979816"/>
            <a:ext cx="195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2164" y="3979816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84175" y="3979816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891802" y="4332514"/>
            <a:ext cx="103042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7666454" y="4288970"/>
            <a:ext cx="1435442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</a:t>
            </a:r>
            <a:endParaRPr lang="en-IN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07177" y="4990012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56708" y="4915987"/>
            <a:ext cx="26125" cy="42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37314" y="4959531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7177" y="5342710"/>
            <a:ext cx="2730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82833" y="5342710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276587" y="5695406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411684" y="4961709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05946" y="4915987"/>
            <a:ext cx="0" cy="42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407012" y="5312229"/>
            <a:ext cx="199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89061" y="5312229"/>
            <a:ext cx="0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82815" y="5621382"/>
            <a:ext cx="1612491" cy="62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00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916" y="637735"/>
            <a:ext cx="5470248" cy="67056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INTERNAL ARCHITECTURE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2916" y="2053884"/>
            <a:ext cx="5470248" cy="34778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u="sng" kern="3000" spc="300" dirty="0" smtClean="0">
                <a:solidFill>
                  <a:schemeClr val="bg1">
                    <a:lumMod val="95000"/>
                  </a:schemeClr>
                </a:solidFill>
              </a:rPr>
              <a:t>FRONT END:</a:t>
            </a:r>
          </a:p>
          <a:p>
            <a:endParaRPr lang="en-IN" sz="2000" b="1" u="sng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JAVA-SCRIPT</a:t>
            </a:r>
          </a:p>
          <a:p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000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b="1" u="sng" kern="3000" spc="300" dirty="0" smtClean="0">
                <a:solidFill>
                  <a:schemeClr val="bg1">
                    <a:lumMod val="95000"/>
                  </a:schemeClr>
                </a:solidFill>
              </a:rPr>
              <a:t>BACK END:</a:t>
            </a:r>
          </a:p>
          <a:p>
            <a:endParaRPr lang="en-IN" sz="2000" b="1" u="sng" kern="3000" spc="3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PHP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kern="3000" spc="300" dirty="0" smtClean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en-IN" sz="2000" kern="3000" spc="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98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MOVIE CD STORE</vt:lpstr>
      <vt:lpstr>AGENDA  </vt:lpstr>
      <vt:lpstr>PROJECT DESCRIPTION</vt:lpstr>
      <vt:lpstr>METHODOLOGY</vt:lpstr>
      <vt:lpstr>INTERNAL ARCHITECTURE</vt:lpstr>
    </vt:vector>
  </TitlesOfParts>
  <Company>NIT DGP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Shirish</dc:creator>
  <cp:lastModifiedBy>Shirish</cp:lastModifiedBy>
  <cp:revision>15</cp:revision>
  <dcterms:created xsi:type="dcterms:W3CDTF">2017-03-30T14:22:47Z</dcterms:created>
  <dcterms:modified xsi:type="dcterms:W3CDTF">2017-03-30T16:47:26Z</dcterms:modified>
</cp:coreProperties>
</file>