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69" r:id="rId6"/>
    <p:sldId id="267" r:id="rId7"/>
    <p:sldId id="274" r:id="rId8"/>
    <p:sldId id="268" r:id="rId9"/>
    <p:sldId id="262" r:id="rId10"/>
    <p:sldId id="263" r:id="rId11"/>
    <p:sldId id="27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6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EC344C-A548-4DF6-9D70-E31ACB75EBE6}" type="doc">
      <dgm:prSet loTypeId="urn:microsoft.com/office/officeart/2005/8/layout/matrix3" loCatId="matrix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3C57A88D-0EBC-472C-B4BD-0FBC2B78586E}">
      <dgm:prSet phldrT="[Text]"/>
      <dgm:spPr/>
      <dgm:t>
        <a:bodyPr/>
        <a:lstStyle/>
        <a:p>
          <a:r>
            <a:rPr lang="en-US" dirty="0" smtClean="0"/>
            <a:t>Nutrient supply</a:t>
          </a:r>
          <a:endParaRPr lang="en-US" dirty="0"/>
        </a:p>
      </dgm:t>
    </dgm:pt>
    <dgm:pt modelId="{94F67D82-1FDE-4BC4-A57E-DE72AC13BB03}" type="parTrans" cxnId="{8C690976-046F-4EC2-8BBB-2663B3399589}">
      <dgm:prSet/>
      <dgm:spPr/>
      <dgm:t>
        <a:bodyPr/>
        <a:lstStyle/>
        <a:p>
          <a:endParaRPr lang="en-US"/>
        </a:p>
      </dgm:t>
    </dgm:pt>
    <dgm:pt modelId="{80DD4AEE-33E3-4DFA-B333-0B6969838EEE}" type="sibTrans" cxnId="{8C690976-046F-4EC2-8BBB-2663B3399589}">
      <dgm:prSet/>
      <dgm:spPr/>
      <dgm:t>
        <a:bodyPr/>
        <a:lstStyle/>
        <a:p>
          <a:endParaRPr lang="en-US"/>
        </a:p>
      </dgm:t>
    </dgm:pt>
    <dgm:pt modelId="{B1DE4FE6-5500-4E63-8FB4-E0B935B5A826}">
      <dgm:prSet phldrT="[Text]"/>
      <dgm:spPr/>
      <dgm:t>
        <a:bodyPr/>
        <a:lstStyle/>
        <a:p>
          <a:r>
            <a:rPr lang="en-US" smtClean="0"/>
            <a:t>Soil enrichment</a:t>
          </a:r>
          <a:endParaRPr lang="en-US" dirty="0"/>
        </a:p>
      </dgm:t>
    </dgm:pt>
    <dgm:pt modelId="{B613D4D5-860C-468D-9F1F-BD070473F073}" type="parTrans" cxnId="{6FF86620-157E-42A6-9B2F-25051CCCD2E2}">
      <dgm:prSet/>
      <dgm:spPr/>
      <dgm:t>
        <a:bodyPr/>
        <a:lstStyle/>
        <a:p>
          <a:endParaRPr lang="en-US"/>
        </a:p>
      </dgm:t>
    </dgm:pt>
    <dgm:pt modelId="{F8051D51-36DC-4569-B029-FD6A66A2D454}" type="sibTrans" cxnId="{6FF86620-157E-42A6-9B2F-25051CCCD2E2}">
      <dgm:prSet/>
      <dgm:spPr/>
      <dgm:t>
        <a:bodyPr/>
        <a:lstStyle/>
        <a:p>
          <a:endParaRPr lang="en-US"/>
        </a:p>
      </dgm:t>
    </dgm:pt>
    <dgm:pt modelId="{61F1F887-ABF6-4AD1-B168-0AA725466B6B}">
      <dgm:prSet phldrT="[Text]"/>
      <dgm:spPr/>
      <dgm:t>
        <a:bodyPr/>
        <a:lstStyle/>
        <a:p>
          <a:r>
            <a:rPr lang="en-US" dirty="0" smtClean="0"/>
            <a:t>Disease prevention</a:t>
          </a:r>
          <a:endParaRPr lang="en-US" dirty="0"/>
        </a:p>
      </dgm:t>
    </dgm:pt>
    <dgm:pt modelId="{011210BF-253E-4820-B08E-2F87E53A2257}" type="parTrans" cxnId="{2180CD10-0DA7-4808-8BC3-21EBFDE98C41}">
      <dgm:prSet/>
      <dgm:spPr/>
      <dgm:t>
        <a:bodyPr/>
        <a:lstStyle/>
        <a:p>
          <a:endParaRPr lang="en-US"/>
        </a:p>
      </dgm:t>
    </dgm:pt>
    <dgm:pt modelId="{27FBFF04-779C-4E69-85BE-498ED3D75608}" type="sibTrans" cxnId="{2180CD10-0DA7-4808-8BC3-21EBFDE98C41}">
      <dgm:prSet/>
      <dgm:spPr/>
      <dgm:t>
        <a:bodyPr/>
        <a:lstStyle/>
        <a:p>
          <a:endParaRPr lang="en-US"/>
        </a:p>
      </dgm:t>
    </dgm:pt>
    <dgm:pt modelId="{1B8A1DFF-054F-4B1B-B5B1-14E001DA1CB1}">
      <dgm:prSet phldrT="[Text]"/>
      <dgm:spPr/>
      <dgm:t>
        <a:bodyPr/>
        <a:lstStyle/>
        <a:p>
          <a:r>
            <a:rPr lang="en-US" dirty="0" smtClean="0"/>
            <a:t>Water retention</a:t>
          </a:r>
          <a:endParaRPr lang="en-US" dirty="0"/>
        </a:p>
      </dgm:t>
    </dgm:pt>
    <dgm:pt modelId="{8B85EC2A-9E8B-48ED-8FFD-FE079CA0CA65}" type="parTrans" cxnId="{204F7A10-AD73-4DA6-A434-497150F9FFF5}">
      <dgm:prSet/>
      <dgm:spPr/>
      <dgm:t>
        <a:bodyPr/>
        <a:lstStyle/>
        <a:p>
          <a:endParaRPr lang="en-US"/>
        </a:p>
      </dgm:t>
    </dgm:pt>
    <dgm:pt modelId="{BA932C19-F891-42D5-A523-115EF60773A0}" type="sibTrans" cxnId="{204F7A10-AD73-4DA6-A434-497150F9FFF5}">
      <dgm:prSet/>
      <dgm:spPr/>
      <dgm:t>
        <a:bodyPr/>
        <a:lstStyle/>
        <a:p>
          <a:endParaRPr lang="en-US"/>
        </a:p>
      </dgm:t>
    </dgm:pt>
    <dgm:pt modelId="{B6E3FB93-F6EC-44CD-8002-8F1D487BED29}" type="pres">
      <dgm:prSet presAssocID="{66EC344C-A548-4DF6-9D70-E31ACB75EBE6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945905A-1403-4EF9-88DC-D2A7108FF013}" type="pres">
      <dgm:prSet presAssocID="{66EC344C-A548-4DF6-9D70-E31ACB75EBE6}" presName="diamond" presStyleLbl="bgShp" presStyleIdx="0" presStyleCnt="1"/>
      <dgm:spPr/>
      <dgm:t>
        <a:bodyPr/>
        <a:lstStyle/>
        <a:p>
          <a:endParaRPr lang="en-US"/>
        </a:p>
      </dgm:t>
    </dgm:pt>
    <dgm:pt modelId="{8FC6C38B-0A40-4F85-A1D5-FBC2F3A04DDC}" type="pres">
      <dgm:prSet presAssocID="{66EC344C-A548-4DF6-9D70-E31ACB75EBE6}" presName="quad1" presStyleLbl="node1" presStyleIdx="0" presStyleCnt="4" custLinFactNeighborX="3846" custLinFactNeighborY="-333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48AB5D-8D66-4D64-9985-A53E3C18030D}" type="pres">
      <dgm:prSet presAssocID="{66EC344C-A548-4DF6-9D70-E31ACB75EBE6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7ED5F1-F106-4815-BD6D-4DE368DE13B7}" type="pres">
      <dgm:prSet presAssocID="{66EC344C-A548-4DF6-9D70-E31ACB75EBE6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C45ED1-AA1E-4B71-B4FD-99D954ACFAF2}" type="pres">
      <dgm:prSet presAssocID="{66EC344C-A548-4DF6-9D70-E31ACB75EBE6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AF94DA5-74D1-43A1-907E-46629CECA96E}" type="presOf" srcId="{B1DE4FE6-5500-4E63-8FB4-E0B935B5A826}" destId="{5148AB5D-8D66-4D64-9985-A53E3C18030D}" srcOrd="0" destOrd="0" presId="urn:microsoft.com/office/officeart/2005/8/layout/matrix3"/>
    <dgm:cxn modelId="{831AD3A7-00E1-48BD-8F16-F27788E04C2D}" type="presOf" srcId="{3C57A88D-0EBC-472C-B4BD-0FBC2B78586E}" destId="{8FC6C38B-0A40-4F85-A1D5-FBC2F3A04DDC}" srcOrd="0" destOrd="0" presId="urn:microsoft.com/office/officeart/2005/8/layout/matrix3"/>
    <dgm:cxn modelId="{2180CD10-0DA7-4808-8BC3-21EBFDE98C41}" srcId="{66EC344C-A548-4DF6-9D70-E31ACB75EBE6}" destId="{61F1F887-ABF6-4AD1-B168-0AA725466B6B}" srcOrd="2" destOrd="0" parTransId="{011210BF-253E-4820-B08E-2F87E53A2257}" sibTransId="{27FBFF04-779C-4E69-85BE-498ED3D75608}"/>
    <dgm:cxn modelId="{96F697CA-D798-4207-9E4E-9BBC232035E3}" type="presOf" srcId="{1B8A1DFF-054F-4B1B-B5B1-14E001DA1CB1}" destId="{B8C45ED1-AA1E-4B71-B4FD-99D954ACFAF2}" srcOrd="0" destOrd="0" presId="urn:microsoft.com/office/officeart/2005/8/layout/matrix3"/>
    <dgm:cxn modelId="{BEC4311D-F519-4ED7-91BB-C15A506ABC63}" type="presOf" srcId="{61F1F887-ABF6-4AD1-B168-0AA725466B6B}" destId="{6A7ED5F1-F106-4815-BD6D-4DE368DE13B7}" srcOrd="0" destOrd="0" presId="urn:microsoft.com/office/officeart/2005/8/layout/matrix3"/>
    <dgm:cxn modelId="{8C690976-046F-4EC2-8BBB-2663B3399589}" srcId="{66EC344C-A548-4DF6-9D70-E31ACB75EBE6}" destId="{3C57A88D-0EBC-472C-B4BD-0FBC2B78586E}" srcOrd="0" destOrd="0" parTransId="{94F67D82-1FDE-4BC4-A57E-DE72AC13BB03}" sibTransId="{80DD4AEE-33E3-4DFA-B333-0B6969838EEE}"/>
    <dgm:cxn modelId="{204F7A10-AD73-4DA6-A434-497150F9FFF5}" srcId="{66EC344C-A548-4DF6-9D70-E31ACB75EBE6}" destId="{1B8A1DFF-054F-4B1B-B5B1-14E001DA1CB1}" srcOrd="3" destOrd="0" parTransId="{8B85EC2A-9E8B-48ED-8FFD-FE079CA0CA65}" sibTransId="{BA932C19-F891-42D5-A523-115EF60773A0}"/>
    <dgm:cxn modelId="{F0DF7786-45D5-437B-A53E-3E83343836CB}" type="presOf" srcId="{66EC344C-A548-4DF6-9D70-E31ACB75EBE6}" destId="{B6E3FB93-F6EC-44CD-8002-8F1D487BED29}" srcOrd="0" destOrd="0" presId="urn:microsoft.com/office/officeart/2005/8/layout/matrix3"/>
    <dgm:cxn modelId="{6FF86620-157E-42A6-9B2F-25051CCCD2E2}" srcId="{66EC344C-A548-4DF6-9D70-E31ACB75EBE6}" destId="{B1DE4FE6-5500-4E63-8FB4-E0B935B5A826}" srcOrd="1" destOrd="0" parTransId="{B613D4D5-860C-468D-9F1F-BD070473F073}" sibTransId="{F8051D51-36DC-4569-B029-FD6A66A2D454}"/>
    <dgm:cxn modelId="{47888EC5-9B0C-49AF-84C6-A154EC55F3D7}" type="presParOf" srcId="{B6E3FB93-F6EC-44CD-8002-8F1D487BED29}" destId="{6945905A-1403-4EF9-88DC-D2A7108FF013}" srcOrd="0" destOrd="0" presId="urn:microsoft.com/office/officeart/2005/8/layout/matrix3"/>
    <dgm:cxn modelId="{CCC9FF65-1D0D-4A55-867B-0206E601B130}" type="presParOf" srcId="{B6E3FB93-F6EC-44CD-8002-8F1D487BED29}" destId="{8FC6C38B-0A40-4F85-A1D5-FBC2F3A04DDC}" srcOrd="1" destOrd="0" presId="urn:microsoft.com/office/officeart/2005/8/layout/matrix3"/>
    <dgm:cxn modelId="{E835CC11-80FD-4265-9382-9C3C215C91D2}" type="presParOf" srcId="{B6E3FB93-F6EC-44CD-8002-8F1D487BED29}" destId="{5148AB5D-8D66-4D64-9985-A53E3C18030D}" srcOrd="2" destOrd="0" presId="urn:microsoft.com/office/officeart/2005/8/layout/matrix3"/>
    <dgm:cxn modelId="{5D382B62-52CD-44CF-B594-00BE4DD92F23}" type="presParOf" srcId="{B6E3FB93-F6EC-44CD-8002-8F1D487BED29}" destId="{6A7ED5F1-F106-4815-BD6D-4DE368DE13B7}" srcOrd="3" destOrd="0" presId="urn:microsoft.com/office/officeart/2005/8/layout/matrix3"/>
    <dgm:cxn modelId="{AF6419BC-1223-4588-83A9-6B8BF730A349}" type="presParOf" srcId="{B6E3FB93-F6EC-44CD-8002-8F1D487BED29}" destId="{B8C45ED1-AA1E-4B71-B4FD-99D954ACFAF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8F2C2D-D9EC-46FA-B56A-941B2F4D596A}" type="doc">
      <dgm:prSet loTypeId="urn:microsoft.com/office/officeart/2005/8/layout/radial5" loCatId="cycle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E70F641D-BBF5-4AF4-AFF0-4860EA8B6E59}">
      <dgm:prSet phldrT="[Text]"/>
      <dgm:spPr/>
      <dgm:t>
        <a:bodyPr/>
        <a:lstStyle/>
        <a:p>
          <a:r>
            <a:rPr lang="en-US" dirty="0" smtClean="0"/>
            <a:t>Effects </a:t>
          </a:r>
          <a:endParaRPr lang="en-US" dirty="0"/>
        </a:p>
      </dgm:t>
    </dgm:pt>
    <dgm:pt modelId="{F5C3C6D1-CD5F-4CA7-8A6E-97FFA2714128}" type="parTrans" cxnId="{369DCF86-3609-46D6-B45F-2A19F57768AD}">
      <dgm:prSet/>
      <dgm:spPr/>
      <dgm:t>
        <a:bodyPr/>
        <a:lstStyle/>
        <a:p>
          <a:endParaRPr lang="en-US"/>
        </a:p>
      </dgm:t>
    </dgm:pt>
    <dgm:pt modelId="{092B9E10-BDB9-4F65-86EA-BDB700458AAB}" type="sibTrans" cxnId="{369DCF86-3609-46D6-B45F-2A19F57768AD}">
      <dgm:prSet/>
      <dgm:spPr/>
      <dgm:t>
        <a:bodyPr/>
        <a:lstStyle/>
        <a:p>
          <a:endParaRPr lang="en-US"/>
        </a:p>
      </dgm:t>
    </dgm:pt>
    <dgm:pt modelId="{0113F825-74A0-483B-AF33-18A5EE29C1AB}">
      <dgm:prSet phldrT="[Text]"/>
      <dgm:spPr/>
      <dgm:t>
        <a:bodyPr/>
        <a:lstStyle/>
        <a:p>
          <a:r>
            <a:rPr lang="en-US" dirty="0" smtClean="0"/>
            <a:t>Infertile soil</a:t>
          </a:r>
          <a:endParaRPr lang="en-US" dirty="0"/>
        </a:p>
      </dgm:t>
    </dgm:pt>
    <dgm:pt modelId="{6B1EAA74-F2B8-4DAE-BB21-26FC571D43F0}" type="parTrans" cxnId="{E4D4C720-DB5B-4007-B8C7-EC0D36BC8B2C}">
      <dgm:prSet/>
      <dgm:spPr/>
      <dgm:t>
        <a:bodyPr/>
        <a:lstStyle/>
        <a:p>
          <a:endParaRPr lang="en-US"/>
        </a:p>
      </dgm:t>
    </dgm:pt>
    <dgm:pt modelId="{6FDC9569-8DB7-42F5-988F-C3A2857BB8CF}" type="sibTrans" cxnId="{E4D4C720-DB5B-4007-B8C7-EC0D36BC8B2C}">
      <dgm:prSet/>
      <dgm:spPr/>
      <dgm:t>
        <a:bodyPr/>
        <a:lstStyle/>
        <a:p>
          <a:endParaRPr lang="en-US"/>
        </a:p>
      </dgm:t>
    </dgm:pt>
    <dgm:pt modelId="{F5E40F7F-A43B-434B-B2AA-800D2EEA630C}">
      <dgm:prSet phldrT="[Text]"/>
      <dgm:spPr/>
      <dgm:t>
        <a:bodyPr/>
        <a:lstStyle/>
        <a:p>
          <a:r>
            <a:rPr lang="en-US" dirty="0" smtClean="0"/>
            <a:t>Acidic soil</a:t>
          </a:r>
          <a:endParaRPr lang="en-US" dirty="0"/>
        </a:p>
      </dgm:t>
    </dgm:pt>
    <dgm:pt modelId="{5B88D8D8-8AB8-4FCF-ABE7-199831D6A946}" type="parTrans" cxnId="{243839D9-FE04-4B6A-848D-A727647CB018}">
      <dgm:prSet/>
      <dgm:spPr/>
      <dgm:t>
        <a:bodyPr/>
        <a:lstStyle/>
        <a:p>
          <a:endParaRPr lang="en-US"/>
        </a:p>
      </dgm:t>
    </dgm:pt>
    <dgm:pt modelId="{78D4D1CA-9E61-4739-88AE-FC8E166FAE01}" type="sibTrans" cxnId="{243839D9-FE04-4B6A-848D-A727647CB018}">
      <dgm:prSet/>
      <dgm:spPr/>
      <dgm:t>
        <a:bodyPr/>
        <a:lstStyle/>
        <a:p>
          <a:endParaRPr lang="en-US"/>
        </a:p>
      </dgm:t>
    </dgm:pt>
    <dgm:pt modelId="{DF2C9D94-6818-4C8B-850B-21B00ED60B41}">
      <dgm:prSet phldrT="[Text]"/>
      <dgm:spPr/>
      <dgm:t>
        <a:bodyPr/>
        <a:lstStyle/>
        <a:p>
          <a:r>
            <a:rPr lang="en-US" dirty="0" smtClean="0"/>
            <a:t>Ground water pollution</a:t>
          </a:r>
          <a:endParaRPr lang="en-US" dirty="0"/>
        </a:p>
      </dgm:t>
    </dgm:pt>
    <dgm:pt modelId="{59521250-A27A-4D65-9BB4-00CB75A6B58E}" type="parTrans" cxnId="{50ABF06B-C84F-4EA1-B883-3B60C5A89260}">
      <dgm:prSet/>
      <dgm:spPr/>
      <dgm:t>
        <a:bodyPr/>
        <a:lstStyle/>
        <a:p>
          <a:endParaRPr lang="en-US"/>
        </a:p>
      </dgm:t>
    </dgm:pt>
    <dgm:pt modelId="{3E7522FE-750B-488A-8502-32A317E11259}" type="sibTrans" cxnId="{50ABF06B-C84F-4EA1-B883-3B60C5A89260}">
      <dgm:prSet/>
      <dgm:spPr/>
      <dgm:t>
        <a:bodyPr/>
        <a:lstStyle/>
        <a:p>
          <a:endParaRPr lang="en-US"/>
        </a:p>
      </dgm:t>
    </dgm:pt>
    <dgm:pt modelId="{44791F7A-1937-4EFB-9EC8-B317B115AC8C}">
      <dgm:prSet phldrT="[Text]"/>
      <dgm:spPr/>
      <dgm:t>
        <a:bodyPr/>
        <a:lstStyle/>
        <a:p>
          <a:r>
            <a:rPr lang="en-US" dirty="0" smtClean="0"/>
            <a:t>Excess growth</a:t>
          </a:r>
          <a:endParaRPr lang="en-US" dirty="0"/>
        </a:p>
      </dgm:t>
    </dgm:pt>
    <dgm:pt modelId="{2505FE75-4519-4148-91BD-7BAA4E2F7410}" type="sibTrans" cxnId="{60DCDCBA-D84A-43CF-A363-DA2B7ADBACE0}">
      <dgm:prSet/>
      <dgm:spPr/>
      <dgm:t>
        <a:bodyPr/>
        <a:lstStyle/>
        <a:p>
          <a:endParaRPr lang="en-US"/>
        </a:p>
      </dgm:t>
    </dgm:pt>
    <dgm:pt modelId="{0E798260-C5CC-4F4A-B45D-FE1DF32FFDCB}" type="parTrans" cxnId="{60DCDCBA-D84A-43CF-A363-DA2B7ADBACE0}">
      <dgm:prSet/>
      <dgm:spPr/>
      <dgm:t>
        <a:bodyPr/>
        <a:lstStyle/>
        <a:p>
          <a:endParaRPr lang="en-US"/>
        </a:p>
      </dgm:t>
    </dgm:pt>
    <dgm:pt modelId="{62B3FD0F-9F29-4DF0-AB66-B895E6055009}" type="pres">
      <dgm:prSet presAssocID="{6E8F2C2D-D9EC-46FA-B56A-941B2F4D596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42358E6-9482-44F8-A6D4-D21C55696BDD}" type="pres">
      <dgm:prSet presAssocID="{E70F641D-BBF5-4AF4-AFF0-4860EA8B6E59}" presName="centerShape" presStyleLbl="node0" presStyleIdx="0" presStyleCnt="1"/>
      <dgm:spPr/>
      <dgm:t>
        <a:bodyPr/>
        <a:lstStyle/>
        <a:p>
          <a:endParaRPr lang="en-US"/>
        </a:p>
      </dgm:t>
    </dgm:pt>
    <dgm:pt modelId="{750EC09C-DC90-4DF0-B79C-36DD7ABFFCC3}" type="pres">
      <dgm:prSet presAssocID="{6B1EAA74-F2B8-4DAE-BB21-26FC571D43F0}" presName="parTrans" presStyleLbl="sibTrans2D1" presStyleIdx="0" presStyleCnt="4"/>
      <dgm:spPr/>
      <dgm:t>
        <a:bodyPr/>
        <a:lstStyle/>
        <a:p>
          <a:endParaRPr lang="en-US"/>
        </a:p>
      </dgm:t>
    </dgm:pt>
    <dgm:pt modelId="{62320222-D4A1-4037-8C05-065C0C1F6E67}" type="pres">
      <dgm:prSet presAssocID="{6B1EAA74-F2B8-4DAE-BB21-26FC571D43F0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C0854C5-D77A-4183-A639-113960BC781F}" type="pres">
      <dgm:prSet presAssocID="{0113F825-74A0-483B-AF33-18A5EE29C1AB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D795C41-5DD6-4359-94EE-E26BF3EBE59B}" type="pres">
      <dgm:prSet presAssocID="{5B88D8D8-8AB8-4FCF-ABE7-199831D6A946}" presName="parTrans" presStyleLbl="sibTrans2D1" presStyleIdx="1" presStyleCnt="4"/>
      <dgm:spPr/>
      <dgm:t>
        <a:bodyPr/>
        <a:lstStyle/>
        <a:p>
          <a:endParaRPr lang="en-US"/>
        </a:p>
      </dgm:t>
    </dgm:pt>
    <dgm:pt modelId="{C67A7B5C-9063-417B-8C94-E0D9548CA6DD}" type="pres">
      <dgm:prSet presAssocID="{5B88D8D8-8AB8-4FCF-ABE7-199831D6A946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31C30DCA-A03D-4420-BD25-6543AA5D2133}" type="pres">
      <dgm:prSet presAssocID="{F5E40F7F-A43B-434B-B2AA-800D2EEA630C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41CC31E-0476-48C1-8A32-7EADAA4630B8}" type="pres">
      <dgm:prSet presAssocID="{0E798260-C5CC-4F4A-B45D-FE1DF32FFDCB}" presName="parTrans" presStyleLbl="sibTrans2D1" presStyleIdx="2" presStyleCnt="4"/>
      <dgm:spPr/>
      <dgm:t>
        <a:bodyPr/>
        <a:lstStyle/>
        <a:p>
          <a:endParaRPr lang="en-US"/>
        </a:p>
      </dgm:t>
    </dgm:pt>
    <dgm:pt modelId="{5E67E1C2-70C6-4FE1-AD0C-CAB790DE8181}" type="pres">
      <dgm:prSet presAssocID="{0E798260-C5CC-4F4A-B45D-FE1DF32FFDCB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5AFE8E2E-CDFE-48F1-AEA1-79C21FCF9A2F}" type="pres">
      <dgm:prSet presAssocID="{44791F7A-1937-4EFB-9EC8-B317B115AC8C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8DFBF7-A51C-451E-BB8F-C1050EC483A7}" type="pres">
      <dgm:prSet presAssocID="{59521250-A27A-4D65-9BB4-00CB75A6B58E}" presName="parTrans" presStyleLbl="sibTrans2D1" presStyleIdx="3" presStyleCnt="4"/>
      <dgm:spPr/>
      <dgm:t>
        <a:bodyPr/>
        <a:lstStyle/>
        <a:p>
          <a:endParaRPr lang="en-US"/>
        </a:p>
      </dgm:t>
    </dgm:pt>
    <dgm:pt modelId="{398D7EFE-189D-4BEB-9ED4-28DA0ACC7C24}" type="pres">
      <dgm:prSet presAssocID="{59521250-A27A-4D65-9BB4-00CB75A6B58E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CE5D3901-756E-4787-9F73-64CC54195877}" type="pres">
      <dgm:prSet presAssocID="{DF2C9D94-6818-4C8B-850B-21B00ED60B41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B0086C-CBB2-45FA-946D-829E8C10E9E9}" type="presOf" srcId="{0113F825-74A0-483B-AF33-18A5EE29C1AB}" destId="{8C0854C5-D77A-4183-A639-113960BC781F}" srcOrd="0" destOrd="0" presId="urn:microsoft.com/office/officeart/2005/8/layout/radial5"/>
    <dgm:cxn modelId="{693B990A-E046-4587-BDD4-661727BA52BC}" type="presOf" srcId="{6B1EAA74-F2B8-4DAE-BB21-26FC571D43F0}" destId="{750EC09C-DC90-4DF0-B79C-36DD7ABFFCC3}" srcOrd="0" destOrd="0" presId="urn:microsoft.com/office/officeart/2005/8/layout/radial5"/>
    <dgm:cxn modelId="{8CDB8559-DEFC-4D52-B1AB-9991B2F5E267}" type="presOf" srcId="{44791F7A-1937-4EFB-9EC8-B317B115AC8C}" destId="{5AFE8E2E-CDFE-48F1-AEA1-79C21FCF9A2F}" srcOrd="0" destOrd="0" presId="urn:microsoft.com/office/officeart/2005/8/layout/radial5"/>
    <dgm:cxn modelId="{3B91197C-6D47-4850-9922-BF9E9F09E901}" type="presOf" srcId="{0E798260-C5CC-4F4A-B45D-FE1DF32FFDCB}" destId="{5E67E1C2-70C6-4FE1-AD0C-CAB790DE8181}" srcOrd="1" destOrd="0" presId="urn:microsoft.com/office/officeart/2005/8/layout/radial5"/>
    <dgm:cxn modelId="{50ABF06B-C84F-4EA1-B883-3B60C5A89260}" srcId="{E70F641D-BBF5-4AF4-AFF0-4860EA8B6E59}" destId="{DF2C9D94-6818-4C8B-850B-21B00ED60B41}" srcOrd="3" destOrd="0" parTransId="{59521250-A27A-4D65-9BB4-00CB75A6B58E}" sibTransId="{3E7522FE-750B-488A-8502-32A317E11259}"/>
    <dgm:cxn modelId="{EDA1A1EC-099A-4E7C-BD01-6FD09CD873D1}" type="presOf" srcId="{6E8F2C2D-D9EC-46FA-B56A-941B2F4D596A}" destId="{62B3FD0F-9F29-4DF0-AB66-B895E6055009}" srcOrd="0" destOrd="0" presId="urn:microsoft.com/office/officeart/2005/8/layout/radial5"/>
    <dgm:cxn modelId="{BCB21DA5-B492-4B50-8ABC-360B64E7D80E}" type="presOf" srcId="{5B88D8D8-8AB8-4FCF-ABE7-199831D6A946}" destId="{DD795C41-5DD6-4359-94EE-E26BF3EBE59B}" srcOrd="0" destOrd="0" presId="urn:microsoft.com/office/officeart/2005/8/layout/radial5"/>
    <dgm:cxn modelId="{9E5C8804-2B20-4A7B-B4E6-F00A8536317F}" type="presOf" srcId="{59521250-A27A-4D65-9BB4-00CB75A6B58E}" destId="{918DFBF7-A51C-451E-BB8F-C1050EC483A7}" srcOrd="0" destOrd="0" presId="urn:microsoft.com/office/officeart/2005/8/layout/radial5"/>
    <dgm:cxn modelId="{AC5DE6AB-F7CC-445C-BB18-B594952292B2}" type="presOf" srcId="{DF2C9D94-6818-4C8B-850B-21B00ED60B41}" destId="{CE5D3901-756E-4787-9F73-64CC54195877}" srcOrd="0" destOrd="0" presId="urn:microsoft.com/office/officeart/2005/8/layout/radial5"/>
    <dgm:cxn modelId="{369DCF86-3609-46D6-B45F-2A19F57768AD}" srcId="{6E8F2C2D-D9EC-46FA-B56A-941B2F4D596A}" destId="{E70F641D-BBF5-4AF4-AFF0-4860EA8B6E59}" srcOrd="0" destOrd="0" parTransId="{F5C3C6D1-CD5F-4CA7-8A6E-97FFA2714128}" sibTransId="{092B9E10-BDB9-4F65-86EA-BDB700458AAB}"/>
    <dgm:cxn modelId="{16848E53-E65A-4516-B88C-B35F0A0772A7}" type="presOf" srcId="{E70F641D-BBF5-4AF4-AFF0-4860EA8B6E59}" destId="{542358E6-9482-44F8-A6D4-D21C55696BDD}" srcOrd="0" destOrd="0" presId="urn:microsoft.com/office/officeart/2005/8/layout/radial5"/>
    <dgm:cxn modelId="{55E2CCD9-3A80-48EB-8CC9-813DC9C394E8}" type="presOf" srcId="{5B88D8D8-8AB8-4FCF-ABE7-199831D6A946}" destId="{C67A7B5C-9063-417B-8C94-E0D9548CA6DD}" srcOrd="1" destOrd="0" presId="urn:microsoft.com/office/officeart/2005/8/layout/radial5"/>
    <dgm:cxn modelId="{E4D4C720-DB5B-4007-B8C7-EC0D36BC8B2C}" srcId="{E70F641D-BBF5-4AF4-AFF0-4860EA8B6E59}" destId="{0113F825-74A0-483B-AF33-18A5EE29C1AB}" srcOrd="0" destOrd="0" parTransId="{6B1EAA74-F2B8-4DAE-BB21-26FC571D43F0}" sibTransId="{6FDC9569-8DB7-42F5-988F-C3A2857BB8CF}"/>
    <dgm:cxn modelId="{457599D4-B0B0-485C-B732-3F5C90B31F64}" type="presOf" srcId="{59521250-A27A-4D65-9BB4-00CB75A6B58E}" destId="{398D7EFE-189D-4BEB-9ED4-28DA0ACC7C24}" srcOrd="1" destOrd="0" presId="urn:microsoft.com/office/officeart/2005/8/layout/radial5"/>
    <dgm:cxn modelId="{243839D9-FE04-4B6A-848D-A727647CB018}" srcId="{E70F641D-BBF5-4AF4-AFF0-4860EA8B6E59}" destId="{F5E40F7F-A43B-434B-B2AA-800D2EEA630C}" srcOrd="1" destOrd="0" parTransId="{5B88D8D8-8AB8-4FCF-ABE7-199831D6A946}" sibTransId="{78D4D1CA-9E61-4739-88AE-FC8E166FAE01}"/>
    <dgm:cxn modelId="{8882472F-F4E2-4DC9-8B44-4444EEB6481C}" type="presOf" srcId="{F5E40F7F-A43B-434B-B2AA-800D2EEA630C}" destId="{31C30DCA-A03D-4420-BD25-6543AA5D2133}" srcOrd="0" destOrd="0" presId="urn:microsoft.com/office/officeart/2005/8/layout/radial5"/>
    <dgm:cxn modelId="{8FFF367A-A60F-417A-88E6-4918E8C5167B}" type="presOf" srcId="{6B1EAA74-F2B8-4DAE-BB21-26FC571D43F0}" destId="{62320222-D4A1-4037-8C05-065C0C1F6E67}" srcOrd="1" destOrd="0" presId="urn:microsoft.com/office/officeart/2005/8/layout/radial5"/>
    <dgm:cxn modelId="{60DCDCBA-D84A-43CF-A363-DA2B7ADBACE0}" srcId="{E70F641D-BBF5-4AF4-AFF0-4860EA8B6E59}" destId="{44791F7A-1937-4EFB-9EC8-B317B115AC8C}" srcOrd="2" destOrd="0" parTransId="{0E798260-C5CC-4F4A-B45D-FE1DF32FFDCB}" sibTransId="{2505FE75-4519-4148-91BD-7BAA4E2F7410}"/>
    <dgm:cxn modelId="{8CF0D17A-9297-402A-AB44-E512DA99B5DF}" type="presOf" srcId="{0E798260-C5CC-4F4A-B45D-FE1DF32FFDCB}" destId="{B41CC31E-0476-48C1-8A32-7EADAA4630B8}" srcOrd="0" destOrd="0" presId="urn:microsoft.com/office/officeart/2005/8/layout/radial5"/>
    <dgm:cxn modelId="{03CE2314-4028-41F4-A84F-B731906B6FD1}" type="presParOf" srcId="{62B3FD0F-9F29-4DF0-AB66-B895E6055009}" destId="{542358E6-9482-44F8-A6D4-D21C55696BDD}" srcOrd="0" destOrd="0" presId="urn:microsoft.com/office/officeart/2005/8/layout/radial5"/>
    <dgm:cxn modelId="{A76A9DDF-9313-44D9-B1A6-C9E80A3927F8}" type="presParOf" srcId="{62B3FD0F-9F29-4DF0-AB66-B895E6055009}" destId="{750EC09C-DC90-4DF0-B79C-36DD7ABFFCC3}" srcOrd="1" destOrd="0" presId="urn:microsoft.com/office/officeart/2005/8/layout/radial5"/>
    <dgm:cxn modelId="{C01E7A21-2644-4A2A-B053-C1F229875313}" type="presParOf" srcId="{750EC09C-DC90-4DF0-B79C-36DD7ABFFCC3}" destId="{62320222-D4A1-4037-8C05-065C0C1F6E67}" srcOrd="0" destOrd="0" presId="urn:microsoft.com/office/officeart/2005/8/layout/radial5"/>
    <dgm:cxn modelId="{6926C759-7542-442D-8D32-9344F5AAC75B}" type="presParOf" srcId="{62B3FD0F-9F29-4DF0-AB66-B895E6055009}" destId="{8C0854C5-D77A-4183-A639-113960BC781F}" srcOrd="2" destOrd="0" presId="urn:microsoft.com/office/officeart/2005/8/layout/radial5"/>
    <dgm:cxn modelId="{ACCB40F6-61AB-4DAA-998F-BFF954CE150B}" type="presParOf" srcId="{62B3FD0F-9F29-4DF0-AB66-B895E6055009}" destId="{DD795C41-5DD6-4359-94EE-E26BF3EBE59B}" srcOrd="3" destOrd="0" presId="urn:microsoft.com/office/officeart/2005/8/layout/radial5"/>
    <dgm:cxn modelId="{B75AE7F0-A5EC-47FD-9E44-2A62BACD7985}" type="presParOf" srcId="{DD795C41-5DD6-4359-94EE-E26BF3EBE59B}" destId="{C67A7B5C-9063-417B-8C94-E0D9548CA6DD}" srcOrd="0" destOrd="0" presId="urn:microsoft.com/office/officeart/2005/8/layout/radial5"/>
    <dgm:cxn modelId="{2BC31C12-22EE-4CA5-80F7-BAB4B7A3EDF9}" type="presParOf" srcId="{62B3FD0F-9F29-4DF0-AB66-B895E6055009}" destId="{31C30DCA-A03D-4420-BD25-6543AA5D2133}" srcOrd="4" destOrd="0" presId="urn:microsoft.com/office/officeart/2005/8/layout/radial5"/>
    <dgm:cxn modelId="{317E60D7-745A-43E7-B63F-7DFBDEB868E8}" type="presParOf" srcId="{62B3FD0F-9F29-4DF0-AB66-B895E6055009}" destId="{B41CC31E-0476-48C1-8A32-7EADAA4630B8}" srcOrd="5" destOrd="0" presId="urn:microsoft.com/office/officeart/2005/8/layout/radial5"/>
    <dgm:cxn modelId="{862CDA55-2F52-4CB5-91A6-DCE902657C35}" type="presParOf" srcId="{B41CC31E-0476-48C1-8A32-7EADAA4630B8}" destId="{5E67E1C2-70C6-4FE1-AD0C-CAB790DE8181}" srcOrd="0" destOrd="0" presId="urn:microsoft.com/office/officeart/2005/8/layout/radial5"/>
    <dgm:cxn modelId="{B104B607-53EB-44FC-B07A-D3742E35832E}" type="presParOf" srcId="{62B3FD0F-9F29-4DF0-AB66-B895E6055009}" destId="{5AFE8E2E-CDFE-48F1-AEA1-79C21FCF9A2F}" srcOrd="6" destOrd="0" presId="urn:microsoft.com/office/officeart/2005/8/layout/radial5"/>
    <dgm:cxn modelId="{71473617-8391-4052-BE74-99DE0C1CFC59}" type="presParOf" srcId="{62B3FD0F-9F29-4DF0-AB66-B895E6055009}" destId="{918DFBF7-A51C-451E-BB8F-C1050EC483A7}" srcOrd="7" destOrd="0" presId="urn:microsoft.com/office/officeart/2005/8/layout/radial5"/>
    <dgm:cxn modelId="{3C200488-94DA-475C-BF57-1F7DBC3005B8}" type="presParOf" srcId="{918DFBF7-A51C-451E-BB8F-C1050EC483A7}" destId="{398D7EFE-189D-4BEB-9ED4-28DA0ACC7C24}" srcOrd="0" destOrd="0" presId="urn:microsoft.com/office/officeart/2005/8/layout/radial5"/>
    <dgm:cxn modelId="{4F5295F5-1D8B-4A59-B03E-7E934E698C7B}" type="presParOf" srcId="{62B3FD0F-9F29-4DF0-AB66-B895E6055009}" destId="{CE5D3901-756E-4787-9F73-64CC54195877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2C7409-0A55-494A-9B1D-0C0CE62B493E}" type="doc">
      <dgm:prSet loTypeId="urn:microsoft.com/office/officeart/2005/8/layout/cycle2" loCatId="cycle" qsTypeId="urn:microsoft.com/office/officeart/2005/8/quickstyle/3d2" qsCatId="3D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88977663-3419-4E75-ADA8-019977FB9DC2}">
      <dgm:prSet phldrT="[Text]"/>
      <dgm:spPr/>
      <dgm:t>
        <a:bodyPr/>
        <a:lstStyle/>
        <a:p>
          <a:r>
            <a:rPr lang="en-US" dirty="0" smtClean="0"/>
            <a:t>Collect leaves </a:t>
          </a:r>
          <a:endParaRPr lang="en-US" dirty="0"/>
        </a:p>
      </dgm:t>
    </dgm:pt>
    <dgm:pt modelId="{808D45EC-7BC8-42A8-ABD6-F25BD4EDBC39}" type="parTrans" cxnId="{61105A2F-C395-4965-8BB1-C5394FA989F4}">
      <dgm:prSet/>
      <dgm:spPr/>
      <dgm:t>
        <a:bodyPr/>
        <a:lstStyle/>
        <a:p>
          <a:endParaRPr lang="en-US"/>
        </a:p>
      </dgm:t>
    </dgm:pt>
    <dgm:pt modelId="{64D5CB49-7ACA-4AC3-A396-2ACAE77F2C88}" type="sibTrans" cxnId="{61105A2F-C395-4965-8BB1-C5394FA989F4}">
      <dgm:prSet/>
      <dgm:spPr/>
      <dgm:t>
        <a:bodyPr/>
        <a:lstStyle/>
        <a:p>
          <a:endParaRPr lang="en-US"/>
        </a:p>
      </dgm:t>
    </dgm:pt>
    <dgm:pt modelId="{DE340165-D0BA-49F4-9794-7DEBCC3800FD}">
      <dgm:prSet phldrT="[Text]"/>
      <dgm:spPr/>
      <dgm:t>
        <a:bodyPr/>
        <a:lstStyle/>
        <a:p>
          <a:r>
            <a:rPr lang="en-US" dirty="0" smtClean="0"/>
            <a:t>Decomposition begins</a:t>
          </a:r>
          <a:endParaRPr lang="en-US" dirty="0"/>
        </a:p>
      </dgm:t>
    </dgm:pt>
    <dgm:pt modelId="{E4B742AE-0F4F-4A6C-99E4-F0FC9E08C5A7}" type="parTrans" cxnId="{36FFC28D-4314-4464-B348-2485EEAEDDAB}">
      <dgm:prSet/>
      <dgm:spPr/>
      <dgm:t>
        <a:bodyPr/>
        <a:lstStyle/>
        <a:p>
          <a:endParaRPr lang="en-US"/>
        </a:p>
      </dgm:t>
    </dgm:pt>
    <dgm:pt modelId="{789A4587-CA04-467F-8921-C1DDAD3DD0C2}" type="sibTrans" cxnId="{36FFC28D-4314-4464-B348-2485EEAEDDAB}">
      <dgm:prSet/>
      <dgm:spPr/>
      <dgm:t>
        <a:bodyPr/>
        <a:lstStyle/>
        <a:p>
          <a:endParaRPr lang="en-US"/>
        </a:p>
      </dgm:t>
    </dgm:pt>
    <dgm:pt modelId="{9738BE43-1805-4886-8713-0D86E1E19BE8}">
      <dgm:prSet phldrT="[Text]"/>
      <dgm:spPr/>
      <dgm:t>
        <a:bodyPr/>
        <a:lstStyle/>
        <a:p>
          <a:r>
            <a:rPr lang="en-US" dirty="0" err="1" smtClean="0"/>
            <a:t>Moniter</a:t>
          </a:r>
          <a:r>
            <a:rPr lang="en-US" dirty="0" smtClean="0"/>
            <a:t> and maintain</a:t>
          </a:r>
          <a:endParaRPr lang="en-US" dirty="0"/>
        </a:p>
      </dgm:t>
    </dgm:pt>
    <dgm:pt modelId="{E42EF6D3-9469-4505-B8F4-6A9EE2A462D7}" type="parTrans" cxnId="{9AF11994-65AE-420F-A4FE-5C59E36CF393}">
      <dgm:prSet/>
      <dgm:spPr/>
      <dgm:t>
        <a:bodyPr/>
        <a:lstStyle/>
        <a:p>
          <a:endParaRPr lang="en-US"/>
        </a:p>
      </dgm:t>
    </dgm:pt>
    <dgm:pt modelId="{F95EAB88-B811-4814-8B67-5642B8010B9B}" type="sibTrans" cxnId="{9AF11994-65AE-420F-A4FE-5C59E36CF393}">
      <dgm:prSet/>
      <dgm:spPr/>
      <dgm:t>
        <a:bodyPr/>
        <a:lstStyle/>
        <a:p>
          <a:endParaRPr lang="en-US"/>
        </a:p>
      </dgm:t>
    </dgm:pt>
    <dgm:pt modelId="{89CDD703-629A-45B2-A858-1D342592582D}">
      <dgm:prSet phldrT="[Text]"/>
      <dgm:spPr/>
      <dgm:t>
        <a:bodyPr/>
        <a:lstStyle/>
        <a:p>
          <a:r>
            <a:rPr lang="en-US" dirty="0" err="1" smtClean="0"/>
            <a:t>Decompositon</a:t>
          </a:r>
          <a:r>
            <a:rPr lang="en-US" dirty="0" smtClean="0"/>
            <a:t> complete </a:t>
          </a:r>
          <a:endParaRPr lang="en-US" dirty="0"/>
        </a:p>
      </dgm:t>
    </dgm:pt>
    <dgm:pt modelId="{A20606D6-42E1-48EC-814D-419FA917CB9F}" type="parTrans" cxnId="{0BA03A30-6883-477D-BEE1-832EC7CDD12A}">
      <dgm:prSet/>
      <dgm:spPr/>
      <dgm:t>
        <a:bodyPr/>
        <a:lstStyle/>
        <a:p>
          <a:endParaRPr lang="en-US"/>
        </a:p>
      </dgm:t>
    </dgm:pt>
    <dgm:pt modelId="{935C974D-E82E-4125-93E6-0BF917BE85B6}" type="sibTrans" cxnId="{0BA03A30-6883-477D-BEE1-832EC7CDD12A}">
      <dgm:prSet/>
      <dgm:spPr/>
      <dgm:t>
        <a:bodyPr/>
        <a:lstStyle/>
        <a:p>
          <a:endParaRPr lang="en-US"/>
        </a:p>
      </dgm:t>
    </dgm:pt>
    <dgm:pt modelId="{620ED67A-FA11-46DA-AD2E-AEBAB0FE2D93}">
      <dgm:prSet/>
      <dgm:spPr/>
      <dgm:t>
        <a:bodyPr/>
        <a:lstStyle/>
        <a:p>
          <a:r>
            <a:rPr lang="en-US" dirty="0" smtClean="0"/>
            <a:t>Add decomposer</a:t>
          </a:r>
          <a:endParaRPr lang="en-US" dirty="0"/>
        </a:p>
      </dgm:t>
    </dgm:pt>
    <dgm:pt modelId="{5E237836-3A15-4287-89DA-1E22953BF82A}" type="parTrans" cxnId="{DD22544B-D640-43BA-B586-A8CCAB8F7215}">
      <dgm:prSet/>
      <dgm:spPr/>
      <dgm:t>
        <a:bodyPr/>
        <a:lstStyle/>
        <a:p>
          <a:endParaRPr lang="en-US"/>
        </a:p>
      </dgm:t>
    </dgm:pt>
    <dgm:pt modelId="{B2558E38-9C19-45C7-A29E-4457328B347C}" type="sibTrans" cxnId="{DD22544B-D640-43BA-B586-A8CCAB8F7215}">
      <dgm:prSet/>
      <dgm:spPr/>
      <dgm:t>
        <a:bodyPr/>
        <a:lstStyle/>
        <a:p>
          <a:endParaRPr lang="en-US"/>
        </a:p>
      </dgm:t>
    </dgm:pt>
    <dgm:pt modelId="{DB538B31-510F-4A31-9313-A3E863139A1E}">
      <dgm:prSet/>
      <dgm:spPr/>
      <dgm:t>
        <a:bodyPr/>
        <a:lstStyle/>
        <a:p>
          <a:r>
            <a:rPr lang="en-US" dirty="0" smtClean="0"/>
            <a:t>Optimize Environment</a:t>
          </a:r>
          <a:endParaRPr lang="en-US" dirty="0"/>
        </a:p>
      </dgm:t>
    </dgm:pt>
    <dgm:pt modelId="{A779C4E2-CC66-4356-B8F8-8920D2754C39}" type="parTrans" cxnId="{DCEB4318-A051-47BE-B427-88CDE97F5BDD}">
      <dgm:prSet/>
      <dgm:spPr/>
      <dgm:t>
        <a:bodyPr/>
        <a:lstStyle/>
        <a:p>
          <a:endParaRPr lang="en-US"/>
        </a:p>
      </dgm:t>
    </dgm:pt>
    <dgm:pt modelId="{08D91AB6-5112-4410-9088-0CF313B86F21}" type="sibTrans" cxnId="{DCEB4318-A051-47BE-B427-88CDE97F5BDD}">
      <dgm:prSet/>
      <dgm:spPr/>
      <dgm:t>
        <a:bodyPr/>
        <a:lstStyle/>
        <a:p>
          <a:endParaRPr lang="en-US"/>
        </a:p>
      </dgm:t>
    </dgm:pt>
    <dgm:pt modelId="{D7862CB3-A2B2-4CEE-BF1F-7DCB32B34A84}">
      <dgm:prSet phldrT="[Text]"/>
      <dgm:spPr/>
      <dgm:t>
        <a:bodyPr/>
        <a:lstStyle/>
        <a:p>
          <a:r>
            <a:rPr lang="en-US" dirty="0" smtClean="0"/>
            <a:t>Humus formation</a:t>
          </a:r>
          <a:endParaRPr lang="en-US" dirty="0"/>
        </a:p>
      </dgm:t>
    </dgm:pt>
    <dgm:pt modelId="{55362CFE-8F59-49AE-A445-C7AFB87771AF}" type="parTrans" cxnId="{0FA67168-CBE4-4AC1-8F63-407BAD4016FA}">
      <dgm:prSet/>
      <dgm:spPr/>
      <dgm:t>
        <a:bodyPr/>
        <a:lstStyle/>
        <a:p>
          <a:endParaRPr lang="en-US"/>
        </a:p>
      </dgm:t>
    </dgm:pt>
    <dgm:pt modelId="{EED1A3F6-E4AF-4C72-9346-62ACF965A27A}" type="sibTrans" cxnId="{0FA67168-CBE4-4AC1-8F63-407BAD4016FA}">
      <dgm:prSet/>
      <dgm:spPr/>
      <dgm:t>
        <a:bodyPr/>
        <a:lstStyle/>
        <a:p>
          <a:endParaRPr lang="en-US"/>
        </a:p>
      </dgm:t>
    </dgm:pt>
    <dgm:pt modelId="{05A881F4-6E11-407B-9E7C-79061A0C7D07}" type="pres">
      <dgm:prSet presAssocID="{172C7409-0A55-494A-9B1D-0C0CE62B493E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0AF77D-94DE-494F-8D2A-7FE54EFAEE02}" type="pres">
      <dgm:prSet presAssocID="{88977663-3419-4E75-ADA8-019977FB9DC2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EEF04-507B-4FD6-9985-AEEA0360B7BF}" type="pres">
      <dgm:prSet presAssocID="{64D5CB49-7ACA-4AC3-A396-2ACAE77F2C88}" presName="sibTrans" presStyleLbl="sibTrans2D1" presStyleIdx="0" presStyleCnt="7"/>
      <dgm:spPr/>
      <dgm:t>
        <a:bodyPr/>
        <a:lstStyle/>
        <a:p>
          <a:endParaRPr lang="en-US"/>
        </a:p>
      </dgm:t>
    </dgm:pt>
    <dgm:pt modelId="{EF0EA212-8929-4F1D-8E91-91896F022FEB}" type="pres">
      <dgm:prSet presAssocID="{64D5CB49-7ACA-4AC3-A396-2ACAE77F2C88}" presName="connectorText" presStyleLbl="sibTrans2D1" presStyleIdx="0" presStyleCnt="7"/>
      <dgm:spPr/>
      <dgm:t>
        <a:bodyPr/>
        <a:lstStyle/>
        <a:p>
          <a:endParaRPr lang="en-US"/>
        </a:p>
      </dgm:t>
    </dgm:pt>
    <dgm:pt modelId="{72C382B8-490D-49CF-BE3B-E7A1CD57D612}" type="pres">
      <dgm:prSet presAssocID="{620ED67A-FA11-46DA-AD2E-AEBAB0FE2D93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E6648E-DDF7-4297-AB88-81A0BF959988}" type="pres">
      <dgm:prSet presAssocID="{B2558E38-9C19-45C7-A29E-4457328B347C}" presName="sibTrans" presStyleLbl="sibTrans2D1" presStyleIdx="1" presStyleCnt="7"/>
      <dgm:spPr/>
      <dgm:t>
        <a:bodyPr/>
        <a:lstStyle/>
        <a:p>
          <a:endParaRPr lang="en-US"/>
        </a:p>
      </dgm:t>
    </dgm:pt>
    <dgm:pt modelId="{1CB09FFC-B6F7-483F-8824-956D50147AD7}" type="pres">
      <dgm:prSet presAssocID="{B2558E38-9C19-45C7-A29E-4457328B347C}" presName="connectorText" presStyleLbl="sibTrans2D1" presStyleIdx="1" presStyleCnt="7"/>
      <dgm:spPr/>
      <dgm:t>
        <a:bodyPr/>
        <a:lstStyle/>
        <a:p>
          <a:endParaRPr lang="en-US"/>
        </a:p>
      </dgm:t>
    </dgm:pt>
    <dgm:pt modelId="{AD47D2EA-7850-437A-A4FA-CB59B88E2E85}" type="pres">
      <dgm:prSet presAssocID="{DB538B31-510F-4A31-9313-A3E863139A1E}" presName="node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4CDED6-EF73-4C30-BF3D-D1A8B22E46B2}" type="pres">
      <dgm:prSet presAssocID="{08D91AB6-5112-4410-9088-0CF313B86F21}" presName="sibTrans" presStyleLbl="sibTrans2D1" presStyleIdx="2" presStyleCnt="7"/>
      <dgm:spPr/>
      <dgm:t>
        <a:bodyPr/>
        <a:lstStyle/>
        <a:p>
          <a:endParaRPr lang="en-US"/>
        </a:p>
      </dgm:t>
    </dgm:pt>
    <dgm:pt modelId="{E16FB053-D446-4AE5-ACD0-B909445F9626}" type="pres">
      <dgm:prSet presAssocID="{08D91AB6-5112-4410-9088-0CF313B86F21}" presName="connectorText" presStyleLbl="sibTrans2D1" presStyleIdx="2" presStyleCnt="7"/>
      <dgm:spPr/>
      <dgm:t>
        <a:bodyPr/>
        <a:lstStyle/>
        <a:p>
          <a:endParaRPr lang="en-US"/>
        </a:p>
      </dgm:t>
    </dgm:pt>
    <dgm:pt modelId="{7DB332AE-53DC-422E-B5E4-9FDC37DB96C6}" type="pres">
      <dgm:prSet presAssocID="{DE340165-D0BA-49F4-9794-7DEBCC3800FD}" presName="node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A8D9C2-16FC-430F-A4A0-22BCDECDB2AF}" type="pres">
      <dgm:prSet presAssocID="{789A4587-CA04-467F-8921-C1DDAD3DD0C2}" presName="sibTrans" presStyleLbl="sibTrans2D1" presStyleIdx="3" presStyleCnt="7"/>
      <dgm:spPr/>
      <dgm:t>
        <a:bodyPr/>
        <a:lstStyle/>
        <a:p>
          <a:endParaRPr lang="en-US"/>
        </a:p>
      </dgm:t>
    </dgm:pt>
    <dgm:pt modelId="{ACBAFF91-8B68-4936-8887-37B15C50D9BF}" type="pres">
      <dgm:prSet presAssocID="{789A4587-CA04-467F-8921-C1DDAD3DD0C2}" presName="connectorText" presStyleLbl="sibTrans2D1" presStyleIdx="3" presStyleCnt="7"/>
      <dgm:spPr/>
      <dgm:t>
        <a:bodyPr/>
        <a:lstStyle/>
        <a:p>
          <a:endParaRPr lang="en-US"/>
        </a:p>
      </dgm:t>
    </dgm:pt>
    <dgm:pt modelId="{8D06E770-BD94-4E89-A800-7AE42E11646F}" type="pres">
      <dgm:prSet presAssocID="{9738BE43-1805-4886-8713-0D86E1E19BE8}" presName="node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B40AB3-FDF4-46EC-9AD2-AEA02CF6F48C}" type="pres">
      <dgm:prSet presAssocID="{F95EAB88-B811-4814-8B67-5642B8010B9B}" presName="sibTrans" presStyleLbl="sibTrans2D1" presStyleIdx="4" presStyleCnt="7"/>
      <dgm:spPr/>
      <dgm:t>
        <a:bodyPr/>
        <a:lstStyle/>
        <a:p>
          <a:endParaRPr lang="en-US"/>
        </a:p>
      </dgm:t>
    </dgm:pt>
    <dgm:pt modelId="{B342EBE2-BB14-4B98-9A36-3B31C008B29D}" type="pres">
      <dgm:prSet presAssocID="{F95EAB88-B811-4814-8B67-5642B8010B9B}" presName="connectorText" presStyleLbl="sibTrans2D1" presStyleIdx="4" presStyleCnt="7"/>
      <dgm:spPr/>
      <dgm:t>
        <a:bodyPr/>
        <a:lstStyle/>
        <a:p>
          <a:endParaRPr lang="en-US"/>
        </a:p>
      </dgm:t>
    </dgm:pt>
    <dgm:pt modelId="{E7275860-6CFF-469C-A3FF-C9C45CE469CB}" type="pres">
      <dgm:prSet presAssocID="{89CDD703-629A-45B2-A858-1D342592582D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BB2E02F-E060-4CE9-89F8-B0F6D89E1710}" type="pres">
      <dgm:prSet presAssocID="{935C974D-E82E-4125-93E6-0BF917BE85B6}" presName="sibTrans" presStyleLbl="sibTrans2D1" presStyleIdx="5" presStyleCnt="7"/>
      <dgm:spPr/>
      <dgm:t>
        <a:bodyPr/>
        <a:lstStyle/>
        <a:p>
          <a:endParaRPr lang="en-US"/>
        </a:p>
      </dgm:t>
    </dgm:pt>
    <dgm:pt modelId="{C0D5B0B1-0BDF-4E4B-A933-9AB107136027}" type="pres">
      <dgm:prSet presAssocID="{935C974D-E82E-4125-93E6-0BF917BE85B6}" presName="connectorText" presStyleLbl="sibTrans2D1" presStyleIdx="5" presStyleCnt="7"/>
      <dgm:spPr/>
      <dgm:t>
        <a:bodyPr/>
        <a:lstStyle/>
        <a:p>
          <a:endParaRPr lang="en-US"/>
        </a:p>
      </dgm:t>
    </dgm:pt>
    <dgm:pt modelId="{BF79B07A-0257-4083-A3E4-E52B494E1B60}" type="pres">
      <dgm:prSet presAssocID="{D7862CB3-A2B2-4CEE-BF1F-7DCB32B34A84}" presName="node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5340CFC-0F73-4971-A921-8EAF6830A4DC}" type="pres">
      <dgm:prSet presAssocID="{EED1A3F6-E4AF-4C72-9346-62ACF965A27A}" presName="sibTrans" presStyleLbl="sibTrans2D1" presStyleIdx="6" presStyleCnt="7"/>
      <dgm:spPr/>
      <dgm:t>
        <a:bodyPr/>
        <a:lstStyle/>
        <a:p>
          <a:endParaRPr lang="en-US"/>
        </a:p>
      </dgm:t>
    </dgm:pt>
    <dgm:pt modelId="{BE31723C-AA39-40AF-B82F-4D197B4E31B0}" type="pres">
      <dgm:prSet presAssocID="{EED1A3F6-E4AF-4C72-9346-62ACF965A27A}" presName="connectorText" presStyleLbl="sibTrans2D1" presStyleIdx="6" presStyleCnt="7"/>
      <dgm:spPr/>
      <dgm:t>
        <a:bodyPr/>
        <a:lstStyle/>
        <a:p>
          <a:endParaRPr lang="en-US"/>
        </a:p>
      </dgm:t>
    </dgm:pt>
  </dgm:ptLst>
  <dgm:cxnLst>
    <dgm:cxn modelId="{8A882E77-1B31-4806-9BA9-43D713C438F8}" type="presOf" srcId="{B2558E38-9C19-45C7-A29E-4457328B347C}" destId="{1CB09FFC-B6F7-483F-8824-956D50147AD7}" srcOrd="1" destOrd="0" presId="urn:microsoft.com/office/officeart/2005/8/layout/cycle2"/>
    <dgm:cxn modelId="{37FFB26C-BE61-4B80-897F-B9BB6A40A539}" type="presOf" srcId="{89CDD703-629A-45B2-A858-1D342592582D}" destId="{E7275860-6CFF-469C-A3FF-C9C45CE469CB}" srcOrd="0" destOrd="0" presId="urn:microsoft.com/office/officeart/2005/8/layout/cycle2"/>
    <dgm:cxn modelId="{7881F3AA-2184-47B1-9637-07D54FF54C86}" type="presOf" srcId="{620ED67A-FA11-46DA-AD2E-AEBAB0FE2D93}" destId="{72C382B8-490D-49CF-BE3B-E7A1CD57D612}" srcOrd="0" destOrd="0" presId="urn:microsoft.com/office/officeart/2005/8/layout/cycle2"/>
    <dgm:cxn modelId="{503D2533-22E5-4060-B9A1-6CE2EA2D0E68}" type="presOf" srcId="{DB538B31-510F-4A31-9313-A3E863139A1E}" destId="{AD47D2EA-7850-437A-A4FA-CB59B88E2E85}" srcOrd="0" destOrd="0" presId="urn:microsoft.com/office/officeart/2005/8/layout/cycle2"/>
    <dgm:cxn modelId="{61105A2F-C395-4965-8BB1-C5394FA989F4}" srcId="{172C7409-0A55-494A-9B1D-0C0CE62B493E}" destId="{88977663-3419-4E75-ADA8-019977FB9DC2}" srcOrd="0" destOrd="0" parTransId="{808D45EC-7BC8-42A8-ABD6-F25BD4EDBC39}" sibTransId="{64D5CB49-7ACA-4AC3-A396-2ACAE77F2C88}"/>
    <dgm:cxn modelId="{79ACC83C-0847-45DF-994A-D5770AD50914}" type="presOf" srcId="{DE340165-D0BA-49F4-9794-7DEBCC3800FD}" destId="{7DB332AE-53DC-422E-B5E4-9FDC37DB96C6}" srcOrd="0" destOrd="0" presId="urn:microsoft.com/office/officeart/2005/8/layout/cycle2"/>
    <dgm:cxn modelId="{964703C4-25D9-446A-B2DA-6AEC95EEF72E}" type="presOf" srcId="{172C7409-0A55-494A-9B1D-0C0CE62B493E}" destId="{05A881F4-6E11-407B-9E7C-79061A0C7D07}" srcOrd="0" destOrd="0" presId="urn:microsoft.com/office/officeart/2005/8/layout/cycle2"/>
    <dgm:cxn modelId="{66752494-292E-4741-90C3-D2FFA539DBBC}" type="presOf" srcId="{64D5CB49-7ACA-4AC3-A396-2ACAE77F2C88}" destId="{EF0EA212-8929-4F1D-8E91-91896F022FEB}" srcOrd="1" destOrd="0" presId="urn:microsoft.com/office/officeart/2005/8/layout/cycle2"/>
    <dgm:cxn modelId="{B4F36414-FE71-40C6-805E-135E397ED780}" type="presOf" srcId="{64D5CB49-7ACA-4AC3-A396-2ACAE77F2C88}" destId="{427EEF04-507B-4FD6-9985-AEEA0360B7BF}" srcOrd="0" destOrd="0" presId="urn:microsoft.com/office/officeart/2005/8/layout/cycle2"/>
    <dgm:cxn modelId="{4162B487-0DB6-46CE-A67A-F07A2668C81B}" type="presOf" srcId="{08D91AB6-5112-4410-9088-0CF313B86F21}" destId="{E16FB053-D446-4AE5-ACD0-B909445F9626}" srcOrd="1" destOrd="0" presId="urn:microsoft.com/office/officeart/2005/8/layout/cycle2"/>
    <dgm:cxn modelId="{0FA67168-CBE4-4AC1-8F63-407BAD4016FA}" srcId="{172C7409-0A55-494A-9B1D-0C0CE62B493E}" destId="{D7862CB3-A2B2-4CEE-BF1F-7DCB32B34A84}" srcOrd="6" destOrd="0" parTransId="{55362CFE-8F59-49AE-A445-C7AFB87771AF}" sibTransId="{EED1A3F6-E4AF-4C72-9346-62ACF965A27A}"/>
    <dgm:cxn modelId="{9AF11994-65AE-420F-A4FE-5C59E36CF393}" srcId="{172C7409-0A55-494A-9B1D-0C0CE62B493E}" destId="{9738BE43-1805-4886-8713-0D86E1E19BE8}" srcOrd="4" destOrd="0" parTransId="{E42EF6D3-9469-4505-B8F4-6A9EE2A462D7}" sibTransId="{F95EAB88-B811-4814-8B67-5642B8010B9B}"/>
    <dgm:cxn modelId="{4B3BA336-4953-42F3-848F-1E88E5DA91D8}" type="presOf" srcId="{D7862CB3-A2B2-4CEE-BF1F-7DCB32B34A84}" destId="{BF79B07A-0257-4083-A3E4-E52B494E1B60}" srcOrd="0" destOrd="0" presId="urn:microsoft.com/office/officeart/2005/8/layout/cycle2"/>
    <dgm:cxn modelId="{BA418B63-D819-4FAE-B5A4-BB26DADB2A06}" type="presOf" srcId="{F95EAB88-B811-4814-8B67-5642B8010B9B}" destId="{B342EBE2-BB14-4B98-9A36-3B31C008B29D}" srcOrd="1" destOrd="0" presId="urn:microsoft.com/office/officeart/2005/8/layout/cycle2"/>
    <dgm:cxn modelId="{A76C5BE1-49D5-47A0-B499-1383F7107832}" type="presOf" srcId="{F95EAB88-B811-4814-8B67-5642B8010B9B}" destId="{EAB40AB3-FDF4-46EC-9AD2-AEA02CF6F48C}" srcOrd="0" destOrd="0" presId="urn:microsoft.com/office/officeart/2005/8/layout/cycle2"/>
    <dgm:cxn modelId="{284B0FED-D520-4434-985A-64EF4519FAC2}" type="presOf" srcId="{935C974D-E82E-4125-93E6-0BF917BE85B6}" destId="{C0D5B0B1-0BDF-4E4B-A933-9AB107136027}" srcOrd="1" destOrd="0" presId="urn:microsoft.com/office/officeart/2005/8/layout/cycle2"/>
    <dgm:cxn modelId="{36FFC28D-4314-4464-B348-2485EEAEDDAB}" srcId="{172C7409-0A55-494A-9B1D-0C0CE62B493E}" destId="{DE340165-D0BA-49F4-9794-7DEBCC3800FD}" srcOrd="3" destOrd="0" parTransId="{E4B742AE-0F4F-4A6C-99E4-F0FC9E08C5A7}" sibTransId="{789A4587-CA04-467F-8921-C1DDAD3DD0C2}"/>
    <dgm:cxn modelId="{E6E82BC1-00AA-455B-9956-9A8E828A0374}" type="presOf" srcId="{EED1A3F6-E4AF-4C72-9346-62ACF965A27A}" destId="{F5340CFC-0F73-4971-A921-8EAF6830A4DC}" srcOrd="0" destOrd="0" presId="urn:microsoft.com/office/officeart/2005/8/layout/cycle2"/>
    <dgm:cxn modelId="{F8D3A42C-16BA-49A7-95DF-51402A3959EE}" type="presOf" srcId="{88977663-3419-4E75-ADA8-019977FB9DC2}" destId="{F80AF77D-94DE-494F-8D2A-7FE54EFAEE02}" srcOrd="0" destOrd="0" presId="urn:microsoft.com/office/officeart/2005/8/layout/cycle2"/>
    <dgm:cxn modelId="{0BA03A30-6883-477D-BEE1-832EC7CDD12A}" srcId="{172C7409-0A55-494A-9B1D-0C0CE62B493E}" destId="{89CDD703-629A-45B2-A858-1D342592582D}" srcOrd="5" destOrd="0" parTransId="{A20606D6-42E1-48EC-814D-419FA917CB9F}" sibTransId="{935C974D-E82E-4125-93E6-0BF917BE85B6}"/>
    <dgm:cxn modelId="{AEC25D86-5DBE-4B4D-B552-69E22D672BF3}" type="presOf" srcId="{EED1A3F6-E4AF-4C72-9346-62ACF965A27A}" destId="{BE31723C-AA39-40AF-B82F-4D197B4E31B0}" srcOrd="1" destOrd="0" presId="urn:microsoft.com/office/officeart/2005/8/layout/cycle2"/>
    <dgm:cxn modelId="{5F6890A7-BBE6-4712-A1D7-FF94A068CC8A}" type="presOf" srcId="{9738BE43-1805-4886-8713-0D86E1E19BE8}" destId="{8D06E770-BD94-4E89-A800-7AE42E11646F}" srcOrd="0" destOrd="0" presId="urn:microsoft.com/office/officeart/2005/8/layout/cycle2"/>
    <dgm:cxn modelId="{DCEB4318-A051-47BE-B427-88CDE97F5BDD}" srcId="{172C7409-0A55-494A-9B1D-0C0CE62B493E}" destId="{DB538B31-510F-4A31-9313-A3E863139A1E}" srcOrd="2" destOrd="0" parTransId="{A779C4E2-CC66-4356-B8F8-8920D2754C39}" sibTransId="{08D91AB6-5112-4410-9088-0CF313B86F21}"/>
    <dgm:cxn modelId="{1FC4C3CD-EAF3-47B3-A6BC-6DEF8B9521A5}" type="presOf" srcId="{08D91AB6-5112-4410-9088-0CF313B86F21}" destId="{8B4CDED6-EF73-4C30-BF3D-D1A8B22E46B2}" srcOrd="0" destOrd="0" presId="urn:microsoft.com/office/officeart/2005/8/layout/cycle2"/>
    <dgm:cxn modelId="{0CD73959-C460-4E0A-87C5-471D493178A2}" type="presOf" srcId="{935C974D-E82E-4125-93E6-0BF917BE85B6}" destId="{6BB2E02F-E060-4CE9-89F8-B0F6D89E1710}" srcOrd="0" destOrd="0" presId="urn:microsoft.com/office/officeart/2005/8/layout/cycle2"/>
    <dgm:cxn modelId="{CEE07F91-3496-4A3E-9B88-AD13C933ADA2}" type="presOf" srcId="{789A4587-CA04-467F-8921-C1DDAD3DD0C2}" destId="{ACBAFF91-8B68-4936-8887-37B15C50D9BF}" srcOrd="1" destOrd="0" presId="urn:microsoft.com/office/officeart/2005/8/layout/cycle2"/>
    <dgm:cxn modelId="{DAD6B3A0-BFF3-4299-AB13-5597BEAA3F97}" type="presOf" srcId="{B2558E38-9C19-45C7-A29E-4457328B347C}" destId="{C6E6648E-DDF7-4297-AB88-81A0BF959988}" srcOrd="0" destOrd="0" presId="urn:microsoft.com/office/officeart/2005/8/layout/cycle2"/>
    <dgm:cxn modelId="{B2811292-4D21-47FB-96EA-984426FA3054}" type="presOf" srcId="{789A4587-CA04-467F-8921-C1DDAD3DD0C2}" destId="{73A8D9C2-16FC-430F-A4A0-22BCDECDB2AF}" srcOrd="0" destOrd="0" presId="urn:microsoft.com/office/officeart/2005/8/layout/cycle2"/>
    <dgm:cxn modelId="{DD22544B-D640-43BA-B586-A8CCAB8F7215}" srcId="{172C7409-0A55-494A-9B1D-0C0CE62B493E}" destId="{620ED67A-FA11-46DA-AD2E-AEBAB0FE2D93}" srcOrd="1" destOrd="0" parTransId="{5E237836-3A15-4287-89DA-1E22953BF82A}" sibTransId="{B2558E38-9C19-45C7-A29E-4457328B347C}"/>
    <dgm:cxn modelId="{DC969057-E329-4790-98D2-E31F99B947A3}" type="presParOf" srcId="{05A881F4-6E11-407B-9E7C-79061A0C7D07}" destId="{F80AF77D-94DE-494F-8D2A-7FE54EFAEE02}" srcOrd="0" destOrd="0" presId="urn:microsoft.com/office/officeart/2005/8/layout/cycle2"/>
    <dgm:cxn modelId="{F38FA165-E44C-41BF-8AE3-20E92F6CE355}" type="presParOf" srcId="{05A881F4-6E11-407B-9E7C-79061A0C7D07}" destId="{427EEF04-507B-4FD6-9985-AEEA0360B7BF}" srcOrd="1" destOrd="0" presId="urn:microsoft.com/office/officeart/2005/8/layout/cycle2"/>
    <dgm:cxn modelId="{7777004D-19DC-4ABD-BE74-B94847474849}" type="presParOf" srcId="{427EEF04-507B-4FD6-9985-AEEA0360B7BF}" destId="{EF0EA212-8929-4F1D-8E91-91896F022FEB}" srcOrd="0" destOrd="0" presId="urn:microsoft.com/office/officeart/2005/8/layout/cycle2"/>
    <dgm:cxn modelId="{018EFFF3-8122-49E6-907E-7DD979792A87}" type="presParOf" srcId="{05A881F4-6E11-407B-9E7C-79061A0C7D07}" destId="{72C382B8-490D-49CF-BE3B-E7A1CD57D612}" srcOrd="2" destOrd="0" presId="urn:microsoft.com/office/officeart/2005/8/layout/cycle2"/>
    <dgm:cxn modelId="{E9428834-455F-436E-84CB-713126B518C1}" type="presParOf" srcId="{05A881F4-6E11-407B-9E7C-79061A0C7D07}" destId="{C6E6648E-DDF7-4297-AB88-81A0BF959988}" srcOrd="3" destOrd="0" presId="urn:microsoft.com/office/officeart/2005/8/layout/cycle2"/>
    <dgm:cxn modelId="{DCD257DE-F75B-447C-8C7D-58EC304D75D1}" type="presParOf" srcId="{C6E6648E-DDF7-4297-AB88-81A0BF959988}" destId="{1CB09FFC-B6F7-483F-8824-956D50147AD7}" srcOrd="0" destOrd="0" presId="urn:microsoft.com/office/officeart/2005/8/layout/cycle2"/>
    <dgm:cxn modelId="{F15B8277-042A-4F1E-986F-920B2AF73EB4}" type="presParOf" srcId="{05A881F4-6E11-407B-9E7C-79061A0C7D07}" destId="{AD47D2EA-7850-437A-A4FA-CB59B88E2E85}" srcOrd="4" destOrd="0" presId="urn:microsoft.com/office/officeart/2005/8/layout/cycle2"/>
    <dgm:cxn modelId="{238A1C72-FD59-4C40-8706-58B577DEF693}" type="presParOf" srcId="{05A881F4-6E11-407B-9E7C-79061A0C7D07}" destId="{8B4CDED6-EF73-4C30-BF3D-D1A8B22E46B2}" srcOrd="5" destOrd="0" presId="urn:microsoft.com/office/officeart/2005/8/layout/cycle2"/>
    <dgm:cxn modelId="{1066A8E9-F909-441F-9945-E0DEF0FCC84D}" type="presParOf" srcId="{8B4CDED6-EF73-4C30-BF3D-D1A8B22E46B2}" destId="{E16FB053-D446-4AE5-ACD0-B909445F9626}" srcOrd="0" destOrd="0" presId="urn:microsoft.com/office/officeart/2005/8/layout/cycle2"/>
    <dgm:cxn modelId="{4C351DFF-83A1-4B87-B664-97473B6A19BA}" type="presParOf" srcId="{05A881F4-6E11-407B-9E7C-79061A0C7D07}" destId="{7DB332AE-53DC-422E-B5E4-9FDC37DB96C6}" srcOrd="6" destOrd="0" presId="urn:microsoft.com/office/officeart/2005/8/layout/cycle2"/>
    <dgm:cxn modelId="{8243EF1F-B798-4330-BC05-275278508730}" type="presParOf" srcId="{05A881F4-6E11-407B-9E7C-79061A0C7D07}" destId="{73A8D9C2-16FC-430F-A4A0-22BCDECDB2AF}" srcOrd="7" destOrd="0" presId="urn:microsoft.com/office/officeart/2005/8/layout/cycle2"/>
    <dgm:cxn modelId="{6841300C-200A-436F-AB54-61884774DEF4}" type="presParOf" srcId="{73A8D9C2-16FC-430F-A4A0-22BCDECDB2AF}" destId="{ACBAFF91-8B68-4936-8887-37B15C50D9BF}" srcOrd="0" destOrd="0" presId="urn:microsoft.com/office/officeart/2005/8/layout/cycle2"/>
    <dgm:cxn modelId="{0DE8386E-F6CE-4F78-92EA-AA730CD4BF6B}" type="presParOf" srcId="{05A881F4-6E11-407B-9E7C-79061A0C7D07}" destId="{8D06E770-BD94-4E89-A800-7AE42E11646F}" srcOrd="8" destOrd="0" presId="urn:microsoft.com/office/officeart/2005/8/layout/cycle2"/>
    <dgm:cxn modelId="{42712EED-BA4F-400D-A2A7-8CE496DEB42B}" type="presParOf" srcId="{05A881F4-6E11-407B-9E7C-79061A0C7D07}" destId="{EAB40AB3-FDF4-46EC-9AD2-AEA02CF6F48C}" srcOrd="9" destOrd="0" presId="urn:microsoft.com/office/officeart/2005/8/layout/cycle2"/>
    <dgm:cxn modelId="{70A1A9D5-5B90-4337-9C9E-0816E7FECB62}" type="presParOf" srcId="{EAB40AB3-FDF4-46EC-9AD2-AEA02CF6F48C}" destId="{B342EBE2-BB14-4B98-9A36-3B31C008B29D}" srcOrd="0" destOrd="0" presId="urn:microsoft.com/office/officeart/2005/8/layout/cycle2"/>
    <dgm:cxn modelId="{FC0BF2FA-8F9C-4F78-86D9-4CE7DC4BD7C4}" type="presParOf" srcId="{05A881F4-6E11-407B-9E7C-79061A0C7D07}" destId="{E7275860-6CFF-469C-A3FF-C9C45CE469CB}" srcOrd="10" destOrd="0" presId="urn:microsoft.com/office/officeart/2005/8/layout/cycle2"/>
    <dgm:cxn modelId="{C3FC7CD9-B23E-4F50-A003-4518CCB2A869}" type="presParOf" srcId="{05A881F4-6E11-407B-9E7C-79061A0C7D07}" destId="{6BB2E02F-E060-4CE9-89F8-B0F6D89E1710}" srcOrd="11" destOrd="0" presId="urn:microsoft.com/office/officeart/2005/8/layout/cycle2"/>
    <dgm:cxn modelId="{BC2325CA-5B19-427B-ADB2-7A045C967ED9}" type="presParOf" srcId="{6BB2E02F-E060-4CE9-89F8-B0F6D89E1710}" destId="{C0D5B0B1-0BDF-4E4B-A933-9AB107136027}" srcOrd="0" destOrd="0" presId="urn:microsoft.com/office/officeart/2005/8/layout/cycle2"/>
    <dgm:cxn modelId="{4CBA120F-E559-4625-BEF7-B7494DE5A492}" type="presParOf" srcId="{05A881F4-6E11-407B-9E7C-79061A0C7D07}" destId="{BF79B07A-0257-4083-A3E4-E52B494E1B60}" srcOrd="12" destOrd="0" presId="urn:microsoft.com/office/officeart/2005/8/layout/cycle2"/>
    <dgm:cxn modelId="{5B62E7CA-EC44-470D-AC0D-056990AC4A7F}" type="presParOf" srcId="{05A881F4-6E11-407B-9E7C-79061A0C7D07}" destId="{F5340CFC-0F73-4971-A921-8EAF6830A4DC}" srcOrd="13" destOrd="0" presId="urn:microsoft.com/office/officeart/2005/8/layout/cycle2"/>
    <dgm:cxn modelId="{692B2AEC-C719-4103-9E64-B641BA705116}" type="presParOf" srcId="{F5340CFC-0F73-4971-A921-8EAF6830A4DC}" destId="{BE31723C-AA39-40AF-B82F-4D197B4E31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36FE1F-B32A-4895-83B2-E036DC6216E8}" type="doc">
      <dgm:prSet loTypeId="urn:microsoft.com/office/officeart/2011/layout/HexagonRadial" loCatId="officeonline" qsTypeId="urn:microsoft.com/office/officeart/2005/8/quickstyle/simple1" qsCatId="simple" csTypeId="urn:microsoft.com/office/officeart/2005/8/colors/accent6_5" csCatId="accent6" phldr="1"/>
      <dgm:spPr/>
      <dgm:t>
        <a:bodyPr/>
        <a:lstStyle/>
        <a:p>
          <a:endParaRPr lang="en-US"/>
        </a:p>
      </dgm:t>
    </dgm:pt>
    <dgm:pt modelId="{1E90CA22-EEE6-4726-B5C4-0FB231084DAD}">
      <dgm:prSet phldrT="[Text]"/>
      <dgm:spPr/>
      <dgm:t>
        <a:bodyPr/>
        <a:lstStyle/>
        <a:p>
          <a:r>
            <a:rPr lang="en-US" dirty="0" smtClean="0"/>
            <a:t>Soil </a:t>
          </a:r>
          <a:endParaRPr lang="en-US" dirty="0"/>
        </a:p>
      </dgm:t>
    </dgm:pt>
    <dgm:pt modelId="{118B0DA9-46EB-437E-8055-80C644E33806}" type="parTrans" cxnId="{6BD83AB4-85CF-4648-A04C-EE15F98B7641}">
      <dgm:prSet/>
      <dgm:spPr/>
      <dgm:t>
        <a:bodyPr/>
        <a:lstStyle/>
        <a:p>
          <a:endParaRPr lang="en-US"/>
        </a:p>
      </dgm:t>
    </dgm:pt>
    <dgm:pt modelId="{135E09B4-449B-4544-BDC4-7E8F877E81D4}" type="sibTrans" cxnId="{6BD83AB4-85CF-4648-A04C-EE15F98B7641}">
      <dgm:prSet/>
      <dgm:spPr/>
      <dgm:t>
        <a:bodyPr/>
        <a:lstStyle/>
        <a:p>
          <a:endParaRPr lang="en-US"/>
        </a:p>
      </dgm:t>
    </dgm:pt>
    <dgm:pt modelId="{5B1E9433-D5D8-4403-B92B-326F973FB1EE}">
      <dgm:prSet phldrT="[Text]"/>
      <dgm:spPr/>
      <dgm:t>
        <a:bodyPr/>
        <a:lstStyle/>
        <a:p>
          <a:r>
            <a:rPr lang="en-US" dirty="0" smtClean="0"/>
            <a:t>Plant</a:t>
          </a:r>
          <a:endParaRPr lang="en-US" dirty="0"/>
        </a:p>
      </dgm:t>
    </dgm:pt>
    <dgm:pt modelId="{01ABCEB0-41F6-4A41-810A-5EE2E833D196}" type="parTrans" cxnId="{C6949EC9-BE02-4392-BDAF-CF02BA14520E}">
      <dgm:prSet/>
      <dgm:spPr/>
      <dgm:t>
        <a:bodyPr/>
        <a:lstStyle/>
        <a:p>
          <a:endParaRPr lang="en-US"/>
        </a:p>
      </dgm:t>
    </dgm:pt>
    <dgm:pt modelId="{2D61441A-2F17-4F47-837B-9C939A99E7A6}" type="sibTrans" cxnId="{C6949EC9-BE02-4392-BDAF-CF02BA14520E}">
      <dgm:prSet/>
      <dgm:spPr/>
      <dgm:t>
        <a:bodyPr/>
        <a:lstStyle/>
        <a:p>
          <a:endParaRPr lang="en-US"/>
        </a:p>
      </dgm:t>
    </dgm:pt>
    <dgm:pt modelId="{552A74B8-DA42-490E-9C93-22A7B8BB59E2}">
      <dgm:prSet phldrT="[Text]"/>
      <dgm:spPr/>
      <dgm:t>
        <a:bodyPr/>
        <a:lstStyle/>
        <a:p>
          <a:r>
            <a:rPr lang="en-US" dirty="0" smtClean="0"/>
            <a:t>Environment</a:t>
          </a:r>
          <a:endParaRPr lang="en-US" dirty="0"/>
        </a:p>
      </dgm:t>
    </dgm:pt>
    <dgm:pt modelId="{52741F61-1175-4CD1-ADC8-5D626072FBA8}" type="parTrans" cxnId="{B1A38C08-26BD-43C1-9E4E-53A4CB03E7EA}">
      <dgm:prSet/>
      <dgm:spPr/>
      <dgm:t>
        <a:bodyPr/>
        <a:lstStyle/>
        <a:p>
          <a:endParaRPr lang="en-US"/>
        </a:p>
      </dgm:t>
    </dgm:pt>
    <dgm:pt modelId="{1B5ADAA8-5AA3-495F-BE52-5FCFEFCB7FA7}" type="sibTrans" cxnId="{B1A38C08-26BD-43C1-9E4E-53A4CB03E7EA}">
      <dgm:prSet/>
      <dgm:spPr/>
      <dgm:t>
        <a:bodyPr/>
        <a:lstStyle/>
        <a:p>
          <a:endParaRPr lang="en-US"/>
        </a:p>
      </dgm:t>
    </dgm:pt>
    <dgm:pt modelId="{D9992A64-051F-4C93-A08C-DC70C0C8DA83}">
      <dgm:prSet phldrT="[Text]"/>
      <dgm:spPr/>
      <dgm:t>
        <a:bodyPr/>
        <a:lstStyle/>
        <a:p>
          <a:r>
            <a:rPr lang="en-US" dirty="0" smtClean="0"/>
            <a:t>Chemical</a:t>
          </a:r>
          <a:endParaRPr lang="en-US" dirty="0"/>
        </a:p>
      </dgm:t>
    </dgm:pt>
    <dgm:pt modelId="{ABDD8BB6-5EBF-4BB1-A6A6-56F871838A8F}" type="parTrans" cxnId="{F2F3045B-68F4-4112-80D5-4A2D1E81B1C2}">
      <dgm:prSet/>
      <dgm:spPr/>
      <dgm:t>
        <a:bodyPr/>
        <a:lstStyle/>
        <a:p>
          <a:endParaRPr lang="en-US"/>
        </a:p>
      </dgm:t>
    </dgm:pt>
    <dgm:pt modelId="{9B8F3A1F-D349-4C2E-A837-8CEC9452DA91}" type="sibTrans" cxnId="{F2F3045B-68F4-4112-80D5-4A2D1E81B1C2}">
      <dgm:prSet/>
      <dgm:spPr/>
      <dgm:t>
        <a:bodyPr/>
        <a:lstStyle/>
        <a:p>
          <a:endParaRPr lang="en-US"/>
        </a:p>
      </dgm:t>
    </dgm:pt>
    <dgm:pt modelId="{F507A624-ADE8-4ADB-998D-DA35512A3C5E}">
      <dgm:prSet phldrT="[Text]"/>
      <dgm:spPr/>
      <dgm:t>
        <a:bodyPr/>
        <a:lstStyle/>
        <a:p>
          <a:r>
            <a:rPr lang="en-US" dirty="0" smtClean="0"/>
            <a:t>Biological</a:t>
          </a:r>
          <a:endParaRPr lang="en-US" dirty="0"/>
        </a:p>
      </dgm:t>
    </dgm:pt>
    <dgm:pt modelId="{6639EFC0-44C9-446D-A1C4-2BBF49A55BE0}" type="parTrans" cxnId="{E46ADF54-50F1-4A90-A76F-F126FE395FE0}">
      <dgm:prSet/>
      <dgm:spPr/>
      <dgm:t>
        <a:bodyPr/>
        <a:lstStyle/>
        <a:p>
          <a:endParaRPr lang="en-US"/>
        </a:p>
      </dgm:t>
    </dgm:pt>
    <dgm:pt modelId="{234F5992-264F-4512-BF40-78CE09F1A769}" type="sibTrans" cxnId="{E46ADF54-50F1-4A90-A76F-F126FE395FE0}">
      <dgm:prSet/>
      <dgm:spPr/>
      <dgm:t>
        <a:bodyPr/>
        <a:lstStyle/>
        <a:p>
          <a:endParaRPr lang="en-US"/>
        </a:p>
      </dgm:t>
    </dgm:pt>
    <dgm:pt modelId="{6CFDF131-F1D9-427E-AD36-41DA2F2F807E}">
      <dgm:prSet phldrT="[Text]"/>
      <dgm:spPr/>
      <dgm:t>
        <a:bodyPr/>
        <a:lstStyle/>
        <a:p>
          <a:r>
            <a:rPr lang="en-US" dirty="0" smtClean="0"/>
            <a:t>Economic</a:t>
          </a:r>
          <a:endParaRPr lang="en-US" dirty="0"/>
        </a:p>
      </dgm:t>
    </dgm:pt>
    <dgm:pt modelId="{DE86A984-43F4-4269-A0C2-BD3E2610262B}" type="parTrans" cxnId="{4581A0D2-948C-4232-B262-42A5DCDEF7C2}">
      <dgm:prSet/>
      <dgm:spPr/>
      <dgm:t>
        <a:bodyPr/>
        <a:lstStyle/>
        <a:p>
          <a:endParaRPr lang="en-US"/>
        </a:p>
      </dgm:t>
    </dgm:pt>
    <dgm:pt modelId="{3F532803-0B9C-416D-89EE-6750EF7B6037}" type="sibTrans" cxnId="{4581A0D2-948C-4232-B262-42A5DCDEF7C2}">
      <dgm:prSet/>
      <dgm:spPr/>
      <dgm:t>
        <a:bodyPr/>
        <a:lstStyle/>
        <a:p>
          <a:endParaRPr lang="en-US"/>
        </a:p>
      </dgm:t>
    </dgm:pt>
    <dgm:pt modelId="{46E01108-8AF4-49C6-8578-C6184B3DEE99}">
      <dgm:prSet phldrT="[Text]" custT="1"/>
      <dgm:spPr/>
      <dgm:t>
        <a:bodyPr/>
        <a:lstStyle/>
        <a:p>
          <a:r>
            <a:rPr lang="en-US" sz="2400" b="1" dirty="0" smtClean="0"/>
            <a:t>Benefits </a:t>
          </a:r>
          <a:endParaRPr lang="en-US" sz="2400" b="1" dirty="0"/>
        </a:p>
      </dgm:t>
    </dgm:pt>
    <dgm:pt modelId="{5D6BDC6E-6BA0-49DF-8F85-E78EBF66797B}" type="sibTrans" cxnId="{55D90F8B-4226-4F62-A32E-5BA4B06E7BD6}">
      <dgm:prSet/>
      <dgm:spPr/>
      <dgm:t>
        <a:bodyPr/>
        <a:lstStyle/>
        <a:p>
          <a:endParaRPr lang="en-US"/>
        </a:p>
      </dgm:t>
    </dgm:pt>
    <dgm:pt modelId="{60747812-71E0-48BB-9938-EF1A8FDB6357}" type="parTrans" cxnId="{55D90F8B-4226-4F62-A32E-5BA4B06E7BD6}">
      <dgm:prSet/>
      <dgm:spPr/>
      <dgm:t>
        <a:bodyPr/>
        <a:lstStyle/>
        <a:p>
          <a:endParaRPr lang="en-US"/>
        </a:p>
      </dgm:t>
    </dgm:pt>
    <dgm:pt modelId="{44223487-F92E-4A68-9562-8F50E9B7C528}" type="pres">
      <dgm:prSet presAssocID="{1336FE1F-B32A-4895-83B2-E036DC6216E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D200AAAA-98C8-44CD-A62A-7BFB32439177}" type="pres">
      <dgm:prSet presAssocID="{46E01108-8AF4-49C6-8578-C6184B3DEE99}" presName="Parent" presStyleLbl="node0" presStyleIdx="0" presStyleCnt="1" custLinFactNeighborY="4608">
        <dgm:presLayoutVars>
          <dgm:chMax val="6"/>
          <dgm:chPref val="6"/>
        </dgm:presLayoutVars>
      </dgm:prSet>
      <dgm:spPr/>
      <dgm:t>
        <a:bodyPr/>
        <a:lstStyle/>
        <a:p>
          <a:endParaRPr lang="en-US"/>
        </a:p>
      </dgm:t>
    </dgm:pt>
    <dgm:pt modelId="{4516E258-BAD4-41A3-8115-0EF1E68ADE48}" type="pres">
      <dgm:prSet presAssocID="{1E90CA22-EEE6-4726-B5C4-0FB231084DAD}" presName="Accent1" presStyleCnt="0"/>
      <dgm:spPr/>
      <dgm:t>
        <a:bodyPr/>
        <a:lstStyle/>
        <a:p>
          <a:endParaRPr lang="en-US"/>
        </a:p>
      </dgm:t>
    </dgm:pt>
    <dgm:pt modelId="{8310A794-1452-4943-A3D3-045E5B9EF7EC}" type="pres">
      <dgm:prSet presAssocID="{1E90CA22-EEE6-4726-B5C4-0FB231084DAD}" presName="Accent" presStyleLbl="bgShp" presStyleIdx="0" presStyleCnt="6"/>
      <dgm:spPr/>
      <dgm:t>
        <a:bodyPr/>
        <a:lstStyle/>
        <a:p>
          <a:endParaRPr lang="en-US"/>
        </a:p>
      </dgm:t>
    </dgm:pt>
    <dgm:pt modelId="{5EB165BB-E351-47C7-830A-3A54A73F0CC2}" type="pres">
      <dgm:prSet presAssocID="{1E90CA22-EEE6-4726-B5C4-0FB231084DAD}" presName="Child1" presStyleLbl="node1" presStyleIdx="0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0A4F5BD-0091-44FA-AC37-2C1CC3A6F533}" type="pres">
      <dgm:prSet presAssocID="{5B1E9433-D5D8-4403-B92B-326F973FB1EE}" presName="Accent2" presStyleCnt="0"/>
      <dgm:spPr/>
      <dgm:t>
        <a:bodyPr/>
        <a:lstStyle/>
        <a:p>
          <a:endParaRPr lang="en-US"/>
        </a:p>
      </dgm:t>
    </dgm:pt>
    <dgm:pt modelId="{82640FB5-C095-4B0C-9226-700DB7961951}" type="pres">
      <dgm:prSet presAssocID="{5B1E9433-D5D8-4403-B92B-326F973FB1EE}" presName="Accent" presStyleLbl="bgShp" presStyleIdx="1" presStyleCnt="6"/>
      <dgm:spPr/>
      <dgm:t>
        <a:bodyPr/>
        <a:lstStyle/>
        <a:p>
          <a:endParaRPr lang="en-US"/>
        </a:p>
      </dgm:t>
    </dgm:pt>
    <dgm:pt modelId="{F9CDFD68-CDC4-456C-AD22-1F96CED6BD4A}" type="pres">
      <dgm:prSet presAssocID="{5B1E9433-D5D8-4403-B92B-326F973FB1EE}" presName="Child2" presStyleLbl="node1" presStyleIdx="1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7C516D-B4D7-4776-AE1E-E0508862929E}" type="pres">
      <dgm:prSet presAssocID="{552A74B8-DA42-490E-9C93-22A7B8BB59E2}" presName="Accent3" presStyleCnt="0"/>
      <dgm:spPr/>
      <dgm:t>
        <a:bodyPr/>
        <a:lstStyle/>
        <a:p>
          <a:endParaRPr lang="en-US"/>
        </a:p>
      </dgm:t>
    </dgm:pt>
    <dgm:pt modelId="{DA72B9E1-08F8-43AB-BEDC-A4D99BEB5997}" type="pres">
      <dgm:prSet presAssocID="{552A74B8-DA42-490E-9C93-22A7B8BB59E2}" presName="Accent" presStyleLbl="bgShp" presStyleIdx="2" presStyleCnt="6"/>
      <dgm:spPr/>
      <dgm:t>
        <a:bodyPr/>
        <a:lstStyle/>
        <a:p>
          <a:endParaRPr lang="en-US"/>
        </a:p>
      </dgm:t>
    </dgm:pt>
    <dgm:pt modelId="{511DC411-9E97-4F8A-9AF2-5FFBE46671C6}" type="pres">
      <dgm:prSet presAssocID="{552A74B8-DA42-490E-9C93-22A7B8BB59E2}" presName="Child3" presStyleLbl="node1" presStyleIdx="2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3257F-A031-416E-BA1D-EF2007949881}" type="pres">
      <dgm:prSet presAssocID="{D9992A64-051F-4C93-A08C-DC70C0C8DA83}" presName="Accent4" presStyleCnt="0"/>
      <dgm:spPr/>
      <dgm:t>
        <a:bodyPr/>
        <a:lstStyle/>
        <a:p>
          <a:endParaRPr lang="en-US"/>
        </a:p>
      </dgm:t>
    </dgm:pt>
    <dgm:pt modelId="{F124A840-5A20-4A1A-9FC6-F4B7A2B8CFE3}" type="pres">
      <dgm:prSet presAssocID="{D9992A64-051F-4C93-A08C-DC70C0C8DA83}" presName="Accent" presStyleLbl="bgShp" presStyleIdx="3" presStyleCnt="6"/>
      <dgm:spPr/>
      <dgm:t>
        <a:bodyPr/>
        <a:lstStyle/>
        <a:p>
          <a:endParaRPr lang="en-US"/>
        </a:p>
      </dgm:t>
    </dgm:pt>
    <dgm:pt modelId="{BAA67015-5A8F-47F7-8C0B-97EB7329145B}" type="pres">
      <dgm:prSet presAssocID="{D9992A64-051F-4C93-A08C-DC70C0C8DA83}" presName="Child4" presStyleLbl="node1" presStyleIdx="3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EC7B18-4845-4DDA-A8AA-9A1D3864716B}" type="pres">
      <dgm:prSet presAssocID="{F507A624-ADE8-4ADB-998D-DA35512A3C5E}" presName="Accent5" presStyleCnt="0"/>
      <dgm:spPr/>
      <dgm:t>
        <a:bodyPr/>
        <a:lstStyle/>
        <a:p>
          <a:endParaRPr lang="en-US"/>
        </a:p>
      </dgm:t>
    </dgm:pt>
    <dgm:pt modelId="{181FE052-0391-4018-B86A-255DC0AF579F}" type="pres">
      <dgm:prSet presAssocID="{F507A624-ADE8-4ADB-998D-DA35512A3C5E}" presName="Accent" presStyleLbl="bgShp" presStyleIdx="4" presStyleCnt="6"/>
      <dgm:spPr/>
      <dgm:t>
        <a:bodyPr/>
        <a:lstStyle/>
        <a:p>
          <a:endParaRPr lang="en-US"/>
        </a:p>
      </dgm:t>
    </dgm:pt>
    <dgm:pt modelId="{0B7D0803-5858-480E-8FBE-6F65BD86CC75}" type="pres">
      <dgm:prSet presAssocID="{F507A624-ADE8-4ADB-998D-DA35512A3C5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E9C565-C4EE-49F5-9810-2E90553FFD60}" type="pres">
      <dgm:prSet presAssocID="{6CFDF131-F1D9-427E-AD36-41DA2F2F807E}" presName="Accent6" presStyleCnt="0"/>
      <dgm:spPr/>
      <dgm:t>
        <a:bodyPr/>
        <a:lstStyle/>
        <a:p>
          <a:endParaRPr lang="en-US"/>
        </a:p>
      </dgm:t>
    </dgm:pt>
    <dgm:pt modelId="{1466B8E6-5DF2-4E47-80E9-2C170794E174}" type="pres">
      <dgm:prSet presAssocID="{6CFDF131-F1D9-427E-AD36-41DA2F2F807E}" presName="Accent" presStyleLbl="bgShp" presStyleIdx="5" presStyleCnt="6"/>
      <dgm:spPr/>
      <dgm:t>
        <a:bodyPr/>
        <a:lstStyle/>
        <a:p>
          <a:endParaRPr lang="en-US"/>
        </a:p>
      </dgm:t>
    </dgm:pt>
    <dgm:pt modelId="{33BF64D2-2074-40D0-A1A1-390C6E1F9E0C}" type="pres">
      <dgm:prSet presAssocID="{6CFDF131-F1D9-427E-AD36-41DA2F2F807E}" presName="Child6" presStyleLbl="node1" presStyleIdx="5" presStyleCnt="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46ADF54-50F1-4A90-A76F-F126FE395FE0}" srcId="{46E01108-8AF4-49C6-8578-C6184B3DEE99}" destId="{F507A624-ADE8-4ADB-998D-DA35512A3C5E}" srcOrd="4" destOrd="0" parTransId="{6639EFC0-44C9-446D-A1C4-2BBF49A55BE0}" sibTransId="{234F5992-264F-4512-BF40-78CE09F1A769}"/>
    <dgm:cxn modelId="{046AF5B9-2AA2-4C6D-AF06-F7A254434359}" type="presOf" srcId="{D9992A64-051F-4C93-A08C-DC70C0C8DA83}" destId="{BAA67015-5A8F-47F7-8C0B-97EB7329145B}" srcOrd="0" destOrd="0" presId="urn:microsoft.com/office/officeart/2011/layout/HexagonRadial"/>
    <dgm:cxn modelId="{8E60439E-3245-449D-B08B-6F64BB791031}" type="presOf" srcId="{5B1E9433-D5D8-4403-B92B-326F973FB1EE}" destId="{F9CDFD68-CDC4-456C-AD22-1F96CED6BD4A}" srcOrd="0" destOrd="0" presId="urn:microsoft.com/office/officeart/2011/layout/HexagonRadial"/>
    <dgm:cxn modelId="{C6949EC9-BE02-4392-BDAF-CF02BA14520E}" srcId="{46E01108-8AF4-49C6-8578-C6184B3DEE99}" destId="{5B1E9433-D5D8-4403-B92B-326F973FB1EE}" srcOrd="1" destOrd="0" parTransId="{01ABCEB0-41F6-4A41-810A-5EE2E833D196}" sibTransId="{2D61441A-2F17-4F47-837B-9C939A99E7A6}"/>
    <dgm:cxn modelId="{608336F0-AEC8-4EC7-9952-6AE3F68F31F2}" type="presOf" srcId="{1336FE1F-B32A-4895-83B2-E036DC6216E8}" destId="{44223487-F92E-4A68-9562-8F50E9B7C528}" srcOrd="0" destOrd="0" presId="urn:microsoft.com/office/officeart/2011/layout/HexagonRadial"/>
    <dgm:cxn modelId="{F2F3045B-68F4-4112-80D5-4A2D1E81B1C2}" srcId="{46E01108-8AF4-49C6-8578-C6184B3DEE99}" destId="{D9992A64-051F-4C93-A08C-DC70C0C8DA83}" srcOrd="3" destOrd="0" parTransId="{ABDD8BB6-5EBF-4BB1-A6A6-56F871838A8F}" sibTransId="{9B8F3A1F-D349-4C2E-A837-8CEC9452DA91}"/>
    <dgm:cxn modelId="{4581A0D2-948C-4232-B262-42A5DCDEF7C2}" srcId="{46E01108-8AF4-49C6-8578-C6184B3DEE99}" destId="{6CFDF131-F1D9-427E-AD36-41DA2F2F807E}" srcOrd="5" destOrd="0" parTransId="{DE86A984-43F4-4269-A0C2-BD3E2610262B}" sibTransId="{3F532803-0B9C-416D-89EE-6750EF7B6037}"/>
    <dgm:cxn modelId="{6BD83AB4-85CF-4648-A04C-EE15F98B7641}" srcId="{46E01108-8AF4-49C6-8578-C6184B3DEE99}" destId="{1E90CA22-EEE6-4726-B5C4-0FB231084DAD}" srcOrd="0" destOrd="0" parTransId="{118B0DA9-46EB-437E-8055-80C644E33806}" sibTransId="{135E09B4-449B-4544-BDC4-7E8F877E81D4}"/>
    <dgm:cxn modelId="{D9E1D52C-E8DD-4C81-AE81-7401D4108390}" type="presOf" srcId="{552A74B8-DA42-490E-9C93-22A7B8BB59E2}" destId="{511DC411-9E97-4F8A-9AF2-5FFBE46671C6}" srcOrd="0" destOrd="0" presId="urn:microsoft.com/office/officeart/2011/layout/HexagonRadial"/>
    <dgm:cxn modelId="{3211ED97-FA4E-4E58-9E65-93896210F2F0}" type="presOf" srcId="{6CFDF131-F1D9-427E-AD36-41DA2F2F807E}" destId="{33BF64D2-2074-40D0-A1A1-390C6E1F9E0C}" srcOrd="0" destOrd="0" presId="urn:microsoft.com/office/officeart/2011/layout/HexagonRadial"/>
    <dgm:cxn modelId="{F4663A11-BE1C-4CEB-85F4-4F4647586919}" type="presOf" srcId="{1E90CA22-EEE6-4726-B5C4-0FB231084DAD}" destId="{5EB165BB-E351-47C7-830A-3A54A73F0CC2}" srcOrd="0" destOrd="0" presId="urn:microsoft.com/office/officeart/2011/layout/HexagonRadial"/>
    <dgm:cxn modelId="{07F15822-6F7B-469F-949F-BABC3AF9F8E9}" type="presOf" srcId="{46E01108-8AF4-49C6-8578-C6184B3DEE99}" destId="{D200AAAA-98C8-44CD-A62A-7BFB32439177}" srcOrd="0" destOrd="0" presId="urn:microsoft.com/office/officeart/2011/layout/HexagonRadial"/>
    <dgm:cxn modelId="{B1A38C08-26BD-43C1-9E4E-53A4CB03E7EA}" srcId="{46E01108-8AF4-49C6-8578-C6184B3DEE99}" destId="{552A74B8-DA42-490E-9C93-22A7B8BB59E2}" srcOrd="2" destOrd="0" parTransId="{52741F61-1175-4CD1-ADC8-5D626072FBA8}" sibTransId="{1B5ADAA8-5AA3-495F-BE52-5FCFEFCB7FA7}"/>
    <dgm:cxn modelId="{55D90F8B-4226-4F62-A32E-5BA4B06E7BD6}" srcId="{1336FE1F-B32A-4895-83B2-E036DC6216E8}" destId="{46E01108-8AF4-49C6-8578-C6184B3DEE99}" srcOrd="0" destOrd="0" parTransId="{60747812-71E0-48BB-9938-EF1A8FDB6357}" sibTransId="{5D6BDC6E-6BA0-49DF-8F85-E78EBF66797B}"/>
    <dgm:cxn modelId="{7E68618C-AC55-4B95-A590-CD137CE7DABA}" type="presOf" srcId="{F507A624-ADE8-4ADB-998D-DA35512A3C5E}" destId="{0B7D0803-5858-480E-8FBE-6F65BD86CC75}" srcOrd="0" destOrd="0" presId="urn:microsoft.com/office/officeart/2011/layout/HexagonRadial"/>
    <dgm:cxn modelId="{DA973BAB-7C75-4C49-B480-DD81D185C440}" type="presParOf" srcId="{44223487-F92E-4A68-9562-8F50E9B7C528}" destId="{D200AAAA-98C8-44CD-A62A-7BFB32439177}" srcOrd="0" destOrd="0" presId="urn:microsoft.com/office/officeart/2011/layout/HexagonRadial"/>
    <dgm:cxn modelId="{9043B106-BCB9-4035-9EEB-A6A627EE62F6}" type="presParOf" srcId="{44223487-F92E-4A68-9562-8F50E9B7C528}" destId="{4516E258-BAD4-41A3-8115-0EF1E68ADE48}" srcOrd="1" destOrd="0" presId="urn:microsoft.com/office/officeart/2011/layout/HexagonRadial"/>
    <dgm:cxn modelId="{2C3A6D3F-D4D6-448A-8509-2BF1ADD236D0}" type="presParOf" srcId="{4516E258-BAD4-41A3-8115-0EF1E68ADE48}" destId="{8310A794-1452-4943-A3D3-045E5B9EF7EC}" srcOrd="0" destOrd="0" presId="urn:microsoft.com/office/officeart/2011/layout/HexagonRadial"/>
    <dgm:cxn modelId="{A8BB4A3A-9728-4F69-99A8-49C56DCAD988}" type="presParOf" srcId="{44223487-F92E-4A68-9562-8F50E9B7C528}" destId="{5EB165BB-E351-47C7-830A-3A54A73F0CC2}" srcOrd="2" destOrd="0" presId="urn:microsoft.com/office/officeart/2011/layout/HexagonRadial"/>
    <dgm:cxn modelId="{016D3ADC-DD37-4673-81D7-27971D8CFED0}" type="presParOf" srcId="{44223487-F92E-4A68-9562-8F50E9B7C528}" destId="{80A4F5BD-0091-44FA-AC37-2C1CC3A6F533}" srcOrd="3" destOrd="0" presId="urn:microsoft.com/office/officeart/2011/layout/HexagonRadial"/>
    <dgm:cxn modelId="{652786A3-DA5A-4366-99D8-5D2A00AB4A55}" type="presParOf" srcId="{80A4F5BD-0091-44FA-AC37-2C1CC3A6F533}" destId="{82640FB5-C095-4B0C-9226-700DB7961951}" srcOrd="0" destOrd="0" presId="urn:microsoft.com/office/officeart/2011/layout/HexagonRadial"/>
    <dgm:cxn modelId="{25D9777B-1FFB-4F6B-AF46-2344CAC9094F}" type="presParOf" srcId="{44223487-F92E-4A68-9562-8F50E9B7C528}" destId="{F9CDFD68-CDC4-456C-AD22-1F96CED6BD4A}" srcOrd="4" destOrd="0" presId="urn:microsoft.com/office/officeart/2011/layout/HexagonRadial"/>
    <dgm:cxn modelId="{8F912A8D-A21C-4859-8F97-E773A628D246}" type="presParOf" srcId="{44223487-F92E-4A68-9562-8F50E9B7C528}" destId="{C27C516D-B4D7-4776-AE1E-E0508862929E}" srcOrd="5" destOrd="0" presId="urn:microsoft.com/office/officeart/2011/layout/HexagonRadial"/>
    <dgm:cxn modelId="{73AF7AB0-A70D-4AB4-B716-329A3F57AE43}" type="presParOf" srcId="{C27C516D-B4D7-4776-AE1E-E0508862929E}" destId="{DA72B9E1-08F8-43AB-BEDC-A4D99BEB5997}" srcOrd="0" destOrd="0" presId="urn:microsoft.com/office/officeart/2011/layout/HexagonRadial"/>
    <dgm:cxn modelId="{F6CF0F4E-38CF-4CBD-8D15-476137F1467B}" type="presParOf" srcId="{44223487-F92E-4A68-9562-8F50E9B7C528}" destId="{511DC411-9E97-4F8A-9AF2-5FFBE46671C6}" srcOrd="6" destOrd="0" presId="urn:microsoft.com/office/officeart/2011/layout/HexagonRadial"/>
    <dgm:cxn modelId="{A6D920EC-258A-411C-B786-B826DB0240BC}" type="presParOf" srcId="{44223487-F92E-4A68-9562-8F50E9B7C528}" destId="{8743257F-A031-416E-BA1D-EF2007949881}" srcOrd="7" destOrd="0" presId="urn:microsoft.com/office/officeart/2011/layout/HexagonRadial"/>
    <dgm:cxn modelId="{425B2B09-2B2C-4F77-A618-A95B95FE181C}" type="presParOf" srcId="{8743257F-A031-416E-BA1D-EF2007949881}" destId="{F124A840-5A20-4A1A-9FC6-F4B7A2B8CFE3}" srcOrd="0" destOrd="0" presId="urn:microsoft.com/office/officeart/2011/layout/HexagonRadial"/>
    <dgm:cxn modelId="{0526C38C-D245-40CA-A1AD-0E63206055C2}" type="presParOf" srcId="{44223487-F92E-4A68-9562-8F50E9B7C528}" destId="{BAA67015-5A8F-47F7-8C0B-97EB7329145B}" srcOrd="8" destOrd="0" presId="urn:microsoft.com/office/officeart/2011/layout/HexagonRadial"/>
    <dgm:cxn modelId="{900A153A-7F7C-40AC-B27B-D8728D6D479A}" type="presParOf" srcId="{44223487-F92E-4A68-9562-8F50E9B7C528}" destId="{11EC7B18-4845-4DDA-A8AA-9A1D3864716B}" srcOrd="9" destOrd="0" presId="urn:microsoft.com/office/officeart/2011/layout/HexagonRadial"/>
    <dgm:cxn modelId="{8E5F69FD-80E4-40CF-92ED-6A0A733472F4}" type="presParOf" srcId="{11EC7B18-4845-4DDA-A8AA-9A1D3864716B}" destId="{181FE052-0391-4018-B86A-255DC0AF579F}" srcOrd="0" destOrd="0" presId="urn:microsoft.com/office/officeart/2011/layout/HexagonRadial"/>
    <dgm:cxn modelId="{AC9131E0-26B0-4E3A-8B63-94082F4A651F}" type="presParOf" srcId="{44223487-F92E-4A68-9562-8F50E9B7C528}" destId="{0B7D0803-5858-480E-8FBE-6F65BD86CC75}" srcOrd="10" destOrd="0" presId="urn:microsoft.com/office/officeart/2011/layout/HexagonRadial"/>
    <dgm:cxn modelId="{F0FCFFC5-5824-43E6-97ED-3400E0C41E0B}" type="presParOf" srcId="{44223487-F92E-4A68-9562-8F50E9B7C528}" destId="{3CE9C565-C4EE-49F5-9810-2E90553FFD60}" srcOrd="11" destOrd="0" presId="urn:microsoft.com/office/officeart/2011/layout/HexagonRadial"/>
    <dgm:cxn modelId="{A7493F93-E504-4E60-A369-D680B7FFE4E6}" type="presParOf" srcId="{3CE9C565-C4EE-49F5-9810-2E90553FFD60}" destId="{1466B8E6-5DF2-4E47-80E9-2C170794E174}" srcOrd="0" destOrd="0" presId="urn:microsoft.com/office/officeart/2011/layout/HexagonRadial"/>
    <dgm:cxn modelId="{875935F3-211C-48AC-8473-13FBFA0F6740}" type="presParOf" srcId="{44223487-F92E-4A68-9562-8F50E9B7C528}" destId="{33BF64D2-2074-40D0-A1A1-390C6E1F9E0C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4AA8F9B-B5CD-473E-9DEB-C54577D2CA7B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713B9C-B88F-46CC-B389-F2FE73D201C7}">
      <dgm:prSet phldrT="[Text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dirty="0" smtClean="0"/>
            <a:t> Long-term Benefits
</a:t>
          </a:r>
          <a:endParaRPr lang="en-US" dirty="0"/>
        </a:p>
      </dgm:t>
    </dgm:pt>
    <dgm:pt modelId="{E1518D48-F943-40EA-8410-650744915EA3}" type="parTrans" cxnId="{4B04CCC0-4B2E-43B3-ABCF-BDA64D3DBC83}">
      <dgm:prSet/>
      <dgm:spPr/>
      <dgm:t>
        <a:bodyPr/>
        <a:lstStyle/>
        <a:p>
          <a:endParaRPr lang="en-US"/>
        </a:p>
      </dgm:t>
    </dgm:pt>
    <dgm:pt modelId="{FDDBFA27-2E3C-40CA-B43C-89B4A27D5D7E}" type="sibTrans" cxnId="{4B04CCC0-4B2E-43B3-ABCF-BDA64D3DBC83}">
      <dgm:prSet/>
      <dgm:spPr/>
      <dgm:t>
        <a:bodyPr/>
        <a:lstStyle/>
        <a:p>
          <a:endParaRPr lang="en-US"/>
        </a:p>
      </dgm:t>
    </dgm:pt>
    <dgm:pt modelId="{A0261DC0-01C7-49B2-A748-A979C5B484FB}">
      <dgm:prSet phldrT="[Text]"/>
      <dgm:spPr>
        <a:solidFill>
          <a:schemeClr val="accent6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dirty="0" smtClean="0"/>
            <a:t> Soil conservation
 Improved soil health
Increased ecosystem services</a:t>
          </a:r>
          <a:endParaRPr lang="en-US" dirty="0"/>
        </a:p>
      </dgm:t>
    </dgm:pt>
    <dgm:pt modelId="{AB6F0288-B0BC-40DE-9C5C-5ABD807DF339}" type="parTrans" cxnId="{934B4FA4-DF01-4622-AAAE-450FA1F61D93}">
      <dgm:prSet/>
      <dgm:spPr/>
      <dgm:t>
        <a:bodyPr/>
        <a:lstStyle/>
        <a:p>
          <a:endParaRPr lang="en-US"/>
        </a:p>
      </dgm:t>
    </dgm:pt>
    <dgm:pt modelId="{190B1D2B-E107-450A-97D4-8C3CC5E2FDE4}" type="sibTrans" cxnId="{934B4FA4-DF01-4622-AAAE-450FA1F61D93}">
      <dgm:prSet/>
      <dgm:spPr/>
      <dgm:t>
        <a:bodyPr/>
        <a:lstStyle/>
        <a:p>
          <a:endParaRPr lang="en-US"/>
        </a:p>
      </dgm:t>
    </dgm:pt>
    <dgm:pt modelId="{179D40DC-0201-4948-BB51-16170BA13504}" type="pres">
      <dgm:prSet presAssocID="{24AA8F9B-B5CD-473E-9DEB-C54577D2CA7B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A72E7762-4D70-4BF9-A454-1D17910CF439}" type="pres">
      <dgm:prSet presAssocID="{14713B9C-B88F-46CC-B389-F2FE73D201C7}" presName="linNode" presStyleCnt="0"/>
      <dgm:spPr/>
    </dgm:pt>
    <dgm:pt modelId="{ADF715AE-D141-4087-8FE5-9FCF8EC28C61}" type="pres">
      <dgm:prSet presAssocID="{14713B9C-B88F-46CC-B389-F2FE73D201C7}" presName="parentShp" presStyleLbl="node1" presStyleIdx="0" presStyleCnt="1" custLinFactNeighborX="-2254" custLinFactNeighborY="-32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A63804-16CA-4499-8F78-F869E4FC1993}" type="pres">
      <dgm:prSet presAssocID="{14713B9C-B88F-46CC-B389-F2FE73D201C7}" presName="childShp" presStyleLbl="bgAccFollowNode1" presStyleIdx="0" presStyleCnt="1" custLinFactNeighborX="13043" custLinFactNeighborY="46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2C55A19-EDA9-48BD-BC07-9D9957FA3198}" type="presOf" srcId="{14713B9C-B88F-46CC-B389-F2FE73D201C7}" destId="{ADF715AE-D141-4087-8FE5-9FCF8EC28C61}" srcOrd="0" destOrd="0" presId="urn:microsoft.com/office/officeart/2005/8/layout/vList6"/>
    <dgm:cxn modelId="{934B4FA4-DF01-4622-AAAE-450FA1F61D93}" srcId="{14713B9C-B88F-46CC-B389-F2FE73D201C7}" destId="{A0261DC0-01C7-49B2-A748-A979C5B484FB}" srcOrd="0" destOrd="0" parTransId="{AB6F0288-B0BC-40DE-9C5C-5ABD807DF339}" sibTransId="{190B1D2B-E107-450A-97D4-8C3CC5E2FDE4}"/>
    <dgm:cxn modelId="{EB8D9673-850B-43C8-A4C0-C548BBC11769}" type="presOf" srcId="{A0261DC0-01C7-49B2-A748-A979C5B484FB}" destId="{24A63804-16CA-4499-8F78-F869E4FC1993}" srcOrd="0" destOrd="0" presId="urn:microsoft.com/office/officeart/2005/8/layout/vList6"/>
    <dgm:cxn modelId="{7ECA5555-DFF8-4689-B0F0-B22BEC03CA12}" type="presOf" srcId="{24AA8F9B-B5CD-473E-9DEB-C54577D2CA7B}" destId="{179D40DC-0201-4948-BB51-16170BA13504}" srcOrd="0" destOrd="0" presId="urn:microsoft.com/office/officeart/2005/8/layout/vList6"/>
    <dgm:cxn modelId="{4B04CCC0-4B2E-43B3-ABCF-BDA64D3DBC83}" srcId="{24AA8F9B-B5CD-473E-9DEB-C54577D2CA7B}" destId="{14713B9C-B88F-46CC-B389-F2FE73D201C7}" srcOrd="0" destOrd="0" parTransId="{E1518D48-F943-40EA-8410-650744915EA3}" sibTransId="{FDDBFA27-2E3C-40CA-B43C-89B4A27D5D7E}"/>
    <dgm:cxn modelId="{0B98F779-0330-4CCA-9FF5-F09A040DC99D}" type="presParOf" srcId="{179D40DC-0201-4948-BB51-16170BA13504}" destId="{A72E7762-4D70-4BF9-A454-1D17910CF439}" srcOrd="0" destOrd="0" presId="urn:microsoft.com/office/officeart/2005/8/layout/vList6"/>
    <dgm:cxn modelId="{1367D442-803E-410A-9C63-53D63FA1A4AF}" type="presParOf" srcId="{A72E7762-4D70-4BF9-A454-1D17910CF439}" destId="{ADF715AE-D141-4087-8FE5-9FCF8EC28C61}" srcOrd="0" destOrd="0" presId="urn:microsoft.com/office/officeart/2005/8/layout/vList6"/>
    <dgm:cxn modelId="{09A3AD4D-A9E9-4EFB-9A30-C62B6220D3FD}" type="presParOf" srcId="{A72E7762-4D70-4BF9-A454-1D17910CF439}" destId="{24A63804-16CA-4499-8F78-F869E4FC199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5905A-1403-4EF9-88DC-D2A7108FF013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C6C38B-0A40-4F85-A1D5-FBC2F3A04DDC}">
      <dsp:nvSpPr>
        <dsp:cNvPr id="0" name=""/>
        <dsp:cNvSpPr/>
      </dsp:nvSpPr>
      <dsp:spPr>
        <a:xfrm>
          <a:off x="3560775" y="356815"/>
          <a:ext cx="1697021" cy="169702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Nutrient supply</a:t>
          </a:r>
          <a:endParaRPr lang="en-US" sz="2200" kern="1200" dirty="0"/>
        </a:p>
      </dsp:txBody>
      <dsp:txXfrm>
        <a:off x="3643617" y="439657"/>
        <a:ext cx="1531337" cy="1531337"/>
      </dsp:txXfrm>
    </dsp:sp>
    <dsp:sp modelId="{5148AB5D-8D66-4D64-9985-A53E3C18030D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smtClean="0"/>
            <a:t>Soil enrichment</a:t>
          </a:r>
          <a:endParaRPr lang="en-US" sz="2200" kern="1200" dirty="0"/>
        </a:p>
      </dsp:txBody>
      <dsp:txXfrm>
        <a:off x="5405912" y="496219"/>
        <a:ext cx="1531337" cy="1531337"/>
      </dsp:txXfrm>
    </dsp:sp>
    <dsp:sp modelId="{6A7ED5F1-F106-4815-BD6D-4DE368DE13B7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Disease prevention</a:t>
          </a:r>
          <a:endParaRPr lang="en-US" sz="2200" kern="1200" dirty="0"/>
        </a:p>
      </dsp:txBody>
      <dsp:txXfrm>
        <a:off x="3578350" y="2323781"/>
        <a:ext cx="1531337" cy="1531337"/>
      </dsp:txXfrm>
    </dsp:sp>
    <dsp:sp modelId="{B8C45ED1-AA1E-4B71-B4FD-99D954ACFAF2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200" kern="1200" dirty="0" smtClean="0"/>
            <a:t>Water retention</a:t>
          </a:r>
          <a:endParaRPr lang="en-US" sz="2200" kern="1200" dirty="0"/>
        </a:p>
      </dsp:txBody>
      <dsp:txXfrm>
        <a:off x="5405912" y="2323781"/>
        <a:ext cx="1531337" cy="1531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2358E6-9482-44F8-A6D4-D21C55696BDD}">
      <dsp:nvSpPr>
        <dsp:cNvPr id="0" name=""/>
        <dsp:cNvSpPr/>
      </dsp:nvSpPr>
      <dsp:spPr>
        <a:xfrm>
          <a:off x="4792161" y="1891322"/>
          <a:ext cx="1347837" cy="1347837"/>
        </a:xfrm>
        <a:prstGeom prst="ellipse">
          <a:avLst/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Effects </a:t>
          </a:r>
          <a:endParaRPr lang="en-US" sz="2600" kern="1200" dirty="0"/>
        </a:p>
      </dsp:txBody>
      <dsp:txXfrm>
        <a:off x="4989547" y="2088708"/>
        <a:ext cx="953065" cy="953065"/>
      </dsp:txXfrm>
    </dsp:sp>
    <dsp:sp modelId="{750EC09C-DC90-4DF0-B79C-36DD7ABFFCC3}">
      <dsp:nvSpPr>
        <dsp:cNvPr id="0" name=""/>
        <dsp:cNvSpPr/>
      </dsp:nvSpPr>
      <dsp:spPr>
        <a:xfrm rot="16200000">
          <a:off x="5322724" y="1399823"/>
          <a:ext cx="286710" cy="458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365731" y="1534483"/>
        <a:ext cx="200697" cy="274958"/>
      </dsp:txXfrm>
    </dsp:sp>
    <dsp:sp modelId="{8C0854C5-D77A-4183-A639-113960BC781F}">
      <dsp:nvSpPr>
        <dsp:cNvPr id="0" name=""/>
        <dsp:cNvSpPr/>
      </dsp:nvSpPr>
      <dsp:spPr>
        <a:xfrm>
          <a:off x="4792161" y="2522"/>
          <a:ext cx="1347837" cy="1347837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Infertile soil</a:t>
          </a:r>
          <a:endParaRPr lang="en-US" sz="1900" kern="1200" dirty="0"/>
        </a:p>
      </dsp:txBody>
      <dsp:txXfrm>
        <a:off x="4989547" y="199908"/>
        <a:ext cx="953065" cy="953065"/>
      </dsp:txXfrm>
    </dsp:sp>
    <dsp:sp modelId="{DD795C41-5DD6-4359-94EE-E26BF3EBE59B}">
      <dsp:nvSpPr>
        <dsp:cNvPr id="0" name=""/>
        <dsp:cNvSpPr/>
      </dsp:nvSpPr>
      <dsp:spPr>
        <a:xfrm>
          <a:off x="6259010" y="2336109"/>
          <a:ext cx="286710" cy="458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26623"/>
            <a:satOff val="-5058"/>
            <a:lumOff val="1173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6259010" y="2427762"/>
        <a:ext cx="200697" cy="274958"/>
      </dsp:txXfrm>
    </dsp:sp>
    <dsp:sp modelId="{31C30DCA-A03D-4420-BD25-6543AA5D2133}">
      <dsp:nvSpPr>
        <dsp:cNvPr id="0" name=""/>
        <dsp:cNvSpPr/>
      </dsp:nvSpPr>
      <dsp:spPr>
        <a:xfrm>
          <a:off x="6680961" y="1891322"/>
          <a:ext cx="1347837" cy="1347837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13333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Acidic soil</a:t>
          </a:r>
          <a:endParaRPr lang="en-US" sz="1900" kern="1200" dirty="0"/>
        </a:p>
      </dsp:txBody>
      <dsp:txXfrm>
        <a:off x="6878347" y="2088708"/>
        <a:ext cx="953065" cy="953065"/>
      </dsp:txXfrm>
    </dsp:sp>
    <dsp:sp modelId="{B41CC31E-0476-48C1-8A32-7EADAA4630B8}">
      <dsp:nvSpPr>
        <dsp:cNvPr id="0" name=""/>
        <dsp:cNvSpPr/>
      </dsp:nvSpPr>
      <dsp:spPr>
        <a:xfrm rot="5400000">
          <a:off x="5322724" y="3272394"/>
          <a:ext cx="286710" cy="458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253246"/>
            <a:satOff val="-10115"/>
            <a:lumOff val="234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>
        <a:off x="5365731" y="3321041"/>
        <a:ext cx="200697" cy="274958"/>
      </dsp:txXfrm>
    </dsp:sp>
    <dsp:sp modelId="{5AFE8E2E-CDFE-48F1-AEA1-79C21FCF9A2F}">
      <dsp:nvSpPr>
        <dsp:cNvPr id="0" name=""/>
        <dsp:cNvSpPr/>
      </dsp:nvSpPr>
      <dsp:spPr>
        <a:xfrm>
          <a:off x="4792161" y="3780123"/>
          <a:ext cx="1347837" cy="1347837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26667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Excess growth</a:t>
          </a:r>
          <a:endParaRPr lang="en-US" sz="1900" kern="1200" dirty="0"/>
        </a:p>
      </dsp:txBody>
      <dsp:txXfrm>
        <a:off x="4989547" y="3977509"/>
        <a:ext cx="953065" cy="953065"/>
      </dsp:txXfrm>
    </dsp:sp>
    <dsp:sp modelId="{918DFBF7-A51C-451E-BB8F-C1050EC483A7}">
      <dsp:nvSpPr>
        <dsp:cNvPr id="0" name=""/>
        <dsp:cNvSpPr/>
      </dsp:nvSpPr>
      <dsp:spPr>
        <a:xfrm rot="10800000">
          <a:off x="4386439" y="2336109"/>
          <a:ext cx="286710" cy="4582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900" kern="1200"/>
        </a:p>
      </dsp:txBody>
      <dsp:txXfrm rot="10800000">
        <a:off x="4472452" y="2427762"/>
        <a:ext cx="200697" cy="274958"/>
      </dsp:txXfrm>
    </dsp:sp>
    <dsp:sp modelId="{CE5D3901-756E-4787-9F73-64CC54195877}">
      <dsp:nvSpPr>
        <dsp:cNvPr id="0" name=""/>
        <dsp:cNvSpPr/>
      </dsp:nvSpPr>
      <dsp:spPr>
        <a:xfrm>
          <a:off x="2903361" y="1891322"/>
          <a:ext cx="1347837" cy="1347837"/>
        </a:xfrm>
        <a:prstGeom prst="ellipse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Ground water pollution</a:t>
          </a:r>
          <a:endParaRPr lang="en-US" sz="1900" kern="1200" dirty="0"/>
        </a:p>
      </dsp:txBody>
      <dsp:txXfrm>
        <a:off x="3100747" y="2088708"/>
        <a:ext cx="953065" cy="9530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AF77D-94DE-494F-8D2A-7FE54EFAEE02}">
      <dsp:nvSpPr>
        <dsp:cNvPr id="0" name=""/>
        <dsp:cNvSpPr/>
      </dsp:nvSpPr>
      <dsp:spPr>
        <a:xfrm>
          <a:off x="5480465" y="1388"/>
          <a:ext cx="1322509" cy="1322509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Collect leaves </a:t>
          </a:r>
          <a:endParaRPr lang="en-US" sz="1100" kern="1200" dirty="0"/>
        </a:p>
      </dsp:txBody>
      <dsp:txXfrm>
        <a:off x="5674142" y="195065"/>
        <a:ext cx="935155" cy="935155"/>
      </dsp:txXfrm>
    </dsp:sp>
    <dsp:sp modelId="{427EEF04-507B-4FD6-9985-AEEA0360B7BF}">
      <dsp:nvSpPr>
        <dsp:cNvPr id="0" name=""/>
        <dsp:cNvSpPr/>
      </dsp:nvSpPr>
      <dsp:spPr>
        <a:xfrm rot="1542857">
          <a:off x="6851867" y="866338"/>
          <a:ext cx="352505" cy="446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857103" y="932665"/>
        <a:ext cx="246754" cy="267808"/>
      </dsp:txXfrm>
    </dsp:sp>
    <dsp:sp modelId="{72C382B8-490D-49CF-BE3B-E7A1CD57D612}">
      <dsp:nvSpPr>
        <dsp:cNvPr id="0" name=""/>
        <dsp:cNvSpPr/>
      </dsp:nvSpPr>
      <dsp:spPr>
        <a:xfrm>
          <a:off x="7271244" y="863782"/>
          <a:ext cx="1322509" cy="1322509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666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666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Add decomposer</a:t>
          </a:r>
          <a:endParaRPr lang="en-US" sz="1100" kern="1200" dirty="0"/>
        </a:p>
      </dsp:txBody>
      <dsp:txXfrm>
        <a:off x="7464921" y="1057459"/>
        <a:ext cx="935155" cy="935155"/>
      </dsp:txXfrm>
    </dsp:sp>
    <dsp:sp modelId="{C6E6648E-DDF7-4297-AB88-81A0BF959988}">
      <dsp:nvSpPr>
        <dsp:cNvPr id="0" name=""/>
        <dsp:cNvSpPr/>
      </dsp:nvSpPr>
      <dsp:spPr>
        <a:xfrm rot="4628571">
          <a:off x="7975168" y="2261027"/>
          <a:ext cx="352505" cy="446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63312"/>
            <a:satOff val="-2529"/>
            <a:lumOff val="5865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8016278" y="2298746"/>
        <a:ext cx="246754" cy="267808"/>
      </dsp:txXfrm>
    </dsp:sp>
    <dsp:sp modelId="{AD47D2EA-7850-437A-A4FA-CB59B88E2E85}">
      <dsp:nvSpPr>
        <dsp:cNvPr id="0" name=""/>
        <dsp:cNvSpPr/>
      </dsp:nvSpPr>
      <dsp:spPr>
        <a:xfrm>
          <a:off x="7713530" y="2801563"/>
          <a:ext cx="1322509" cy="1322509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1333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1333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1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Optimize Environment</a:t>
          </a:r>
          <a:endParaRPr lang="en-US" sz="1100" kern="1200" dirty="0"/>
        </a:p>
      </dsp:txBody>
      <dsp:txXfrm>
        <a:off x="7907207" y="2995240"/>
        <a:ext cx="935155" cy="935155"/>
      </dsp:txXfrm>
    </dsp:sp>
    <dsp:sp modelId="{8B4CDED6-EF73-4C30-BF3D-D1A8B22E46B2}">
      <dsp:nvSpPr>
        <dsp:cNvPr id="0" name=""/>
        <dsp:cNvSpPr/>
      </dsp:nvSpPr>
      <dsp:spPr>
        <a:xfrm rot="7714286">
          <a:off x="7585123" y="4008834"/>
          <a:ext cx="352505" cy="446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26623"/>
            <a:satOff val="-5058"/>
            <a:lumOff val="11730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7670966" y="4056763"/>
        <a:ext cx="246754" cy="267808"/>
      </dsp:txXfrm>
    </dsp:sp>
    <dsp:sp modelId="{7DB332AE-53DC-422E-B5E4-9FDC37DB96C6}">
      <dsp:nvSpPr>
        <dsp:cNvPr id="0" name=""/>
        <dsp:cNvSpPr/>
      </dsp:nvSpPr>
      <dsp:spPr>
        <a:xfrm>
          <a:off x="6474272" y="4355543"/>
          <a:ext cx="1322509" cy="1322509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Decomposition begins</a:t>
          </a:r>
          <a:endParaRPr lang="en-US" sz="1100" kern="1200" dirty="0"/>
        </a:p>
      </dsp:txBody>
      <dsp:txXfrm>
        <a:off x="6667949" y="4549220"/>
        <a:ext cx="935155" cy="935155"/>
      </dsp:txXfrm>
    </dsp:sp>
    <dsp:sp modelId="{73A8D9C2-16FC-430F-A4A0-22BCDECDB2AF}">
      <dsp:nvSpPr>
        <dsp:cNvPr id="0" name=""/>
        <dsp:cNvSpPr/>
      </dsp:nvSpPr>
      <dsp:spPr>
        <a:xfrm rot="10800000">
          <a:off x="5975443" y="4793624"/>
          <a:ext cx="352505" cy="446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189935"/>
            <a:satOff val="-7587"/>
            <a:lumOff val="17596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6081194" y="4882893"/>
        <a:ext cx="246754" cy="267808"/>
      </dsp:txXfrm>
    </dsp:sp>
    <dsp:sp modelId="{8D06E770-BD94-4E89-A800-7AE42E11646F}">
      <dsp:nvSpPr>
        <dsp:cNvPr id="0" name=""/>
        <dsp:cNvSpPr/>
      </dsp:nvSpPr>
      <dsp:spPr>
        <a:xfrm>
          <a:off x="4486658" y="4355543"/>
          <a:ext cx="1322509" cy="1322509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26667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26667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26667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Moniter</a:t>
          </a:r>
          <a:r>
            <a:rPr lang="en-US" sz="1100" kern="1200" dirty="0" smtClean="0"/>
            <a:t> and maintain</a:t>
          </a:r>
          <a:endParaRPr lang="en-US" sz="1100" kern="1200" dirty="0"/>
        </a:p>
      </dsp:txBody>
      <dsp:txXfrm>
        <a:off x="4680335" y="4549220"/>
        <a:ext cx="935155" cy="935155"/>
      </dsp:txXfrm>
    </dsp:sp>
    <dsp:sp modelId="{EAB40AB3-FDF4-46EC-9AD2-AEA02CF6F48C}">
      <dsp:nvSpPr>
        <dsp:cNvPr id="0" name=""/>
        <dsp:cNvSpPr/>
      </dsp:nvSpPr>
      <dsp:spPr>
        <a:xfrm rot="13885714">
          <a:off x="4358251" y="4024434"/>
          <a:ext cx="352505" cy="446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253246"/>
            <a:satOff val="-10115"/>
            <a:lumOff val="2346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 rot="10800000">
        <a:off x="4444094" y="4155043"/>
        <a:ext cx="246754" cy="267808"/>
      </dsp:txXfrm>
    </dsp:sp>
    <dsp:sp modelId="{E7275860-6CFF-469C-A3FF-C9C45CE469CB}">
      <dsp:nvSpPr>
        <dsp:cNvPr id="0" name=""/>
        <dsp:cNvSpPr/>
      </dsp:nvSpPr>
      <dsp:spPr>
        <a:xfrm>
          <a:off x="3247400" y="2801563"/>
          <a:ext cx="1322509" cy="1322509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33333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33333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33333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err="1" smtClean="0"/>
            <a:t>Decompositon</a:t>
          </a:r>
          <a:r>
            <a:rPr lang="en-US" sz="1100" kern="1200" dirty="0" smtClean="0"/>
            <a:t> complete </a:t>
          </a:r>
          <a:endParaRPr lang="en-US" sz="1100" kern="1200" dirty="0"/>
        </a:p>
      </dsp:txBody>
      <dsp:txXfrm>
        <a:off x="3441077" y="2995240"/>
        <a:ext cx="935155" cy="935155"/>
      </dsp:txXfrm>
    </dsp:sp>
    <dsp:sp modelId="{6BB2E02F-E060-4CE9-89F8-B0F6D89E1710}">
      <dsp:nvSpPr>
        <dsp:cNvPr id="0" name=""/>
        <dsp:cNvSpPr/>
      </dsp:nvSpPr>
      <dsp:spPr>
        <a:xfrm rot="16971429">
          <a:off x="3951325" y="2280480"/>
          <a:ext cx="352505" cy="446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16558"/>
            <a:satOff val="-12644"/>
            <a:lumOff val="29326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3992435" y="2421299"/>
        <a:ext cx="246754" cy="267808"/>
      </dsp:txXfrm>
    </dsp:sp>
    <dsp:sp modelId="{BF79B07A-0257-4083-A3E4-E52B494E1B60}">
      <dsp:nvSpPr>
        <dsp:cNvPr id="0" name=""/>
        <dsp:cNvSpPr/>
      </dsp:nvSpPr>
      <dsp:spPr>
        <a:xfrm>
          <a:off x="3689686" y="863782"/>
          <a:ext cx="1322509" cy="1322509"/>
        </a:xfrm>
        <a:prstGeom prst="ellipse">
          <a:avLst/>
        </a:prstGeom>
        <a:gradFill rotWithShape="0">
          <a:gsLst>
            <a:gs pos="0">
              <a:schemeClr val="accent6">
                <a:alpha val="90000"/>
                <a:hueOff val="0"/>
                <a:satOff val="0"/>
                <a:lumOff val="0"/>
                <a:alphaOff val="-40000"/>
                <a:satMod val="103000"/>
                <a:lumMod val="102000"/>
                <a:tint val="94000"/>
              </a:schemeClr>
            </a:gs>
            <a:gs pos="50000">
              <a:schemeClr val="accent6">
                <a:alpha val="90000"/>
                <a:hueOff val="0"/>
                <a:satOff val="0"/>
                <a:lumOff val="0"/>
                <a:alphaOff val="-40000"/>
                <a:satMod val="110000"/>
                <a:lumMod val="100000"/>
                <a:shade val="100000"/>
              </a:schemeClr>
            </a:gs>
            <a:gs pos="100000">
              <a:schemeClr val="accent6">
                <a:alpha val="90000"/>
                <a:hueOff val="0"/>
                <a:satOff val="0"/>
                <a:lumOff val="0"/>
                <a:alphaOff val="-4000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Humus formation</a:t>
          </a:r>
          <a:endParaRPr lang="en-US" sz="1100" kern="1200" dirty="0"/>
        </a:p>
      </dsp:txBody>
      <dsp:txXfrm>
        <a:off x="3883363" y="1057459"/>
        <a:ext cx="935155" cy="935155"/>
      </dsp:txXfrm>
    </dsp:sp>
    <dsp:sp modelId="{F5340CFC-0F73-4971-A921-8EAF6830A4DC}">
      <dsp:nvSpPr>
        <dsp:cNvPr id="0" name=""/>
        <dsp:cNvSpPr/>
      </dsp:nvSpPr>
      <dsp:spPr>
        <a:xfrm rot="20057143">
          <a:off x="5061089" y="874995"/>
          <a:ext cx="352505" cy="4463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5066325" y="987206"/>
        <a:ext cx="246754" cy="2678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00AAAA-98C8-44CD-A62A-7BFB32439177}">
      <dsp:nvSpPr>
        <dsp:cNvPr id="0" name=""/>
        <dsp:cNvSpPr/>
      </dsp:nvSpPr>
      <dsp:spPr>
        <a:xfrm>
          <a:off x="4480727" y="1608089"/>
          <a:ext cx="1945388" cy="1682839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Benefits </a:t>
          </a:r>
          <a:endParaRPr lang="en-US" sz="2400" b="1" kern="1200" dirty="0"/>
        </a:p>
      </dsp:txBody>
      <dsp:txXfrm>
        <a:off x="4803105" y="1886959"/>
        <a:ext cx="1300632" cy="1125099"/>
      </dsp:txXfrm>
    </dsp:sp>
    <dsp:sp modelId="{82640FB5-C095-4B0C-9226-700DB7961951}">
      <dsp:nvSpPr>
        <dsp:cNvPr id="0" name=""/>
        <dsp:cNvSpPr/>
      </dsp:nvSpPr>
      <dsp:spPr>
        <a:xfrm>
          <a:off x="5698913" y="725419"/>
          <a:ext cx="733989" cy="63242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B165BB-E351-47C7-830A-3A54A73F0CC2}">
      <dsp:nvSpPr>
        <dsp:cNvPr id="0" name=""/>
        <dsp:cNvSpPr/>
      </dsp:nvSpPr>
      <dsp:spPr>
        <a:xfrm>
          <a:off x="4659925" y="0"/>
          <a:ext cx="1594232" cy="137919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Soil </a:t>
          </a:r>
          <a:endParaRPr lang="en-US" sz="1500" kern="1200" dirty="0"/>
        </a:p>
      </dsp:txBody>
      <dsp:txXfrm>
        <a:off x="4924123" y="228562"/>
        <a:ext cx="1065836" cy="922073"/>
      </dsp:txXfrm>
    </dsp:sp>
    <dsp:sp modelId="{DA72B9E1-08F8-43AB-BEDC-A4D99BEB5997}">
      <dsp:nvSpPr>
        <dsp:cNvPr id="0" name=""/>
        <dsp:cNvSpPr/>
      </dsp:nvSpPr>
      <dsp:spPr>
        <a:xfrm>
          <a:off x="6555536" y="1907724"/>
          <a:ext cx="733989" cy="63242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DFD68-CDC4-456C-AD22-1F96CED6BD4A}">
      <dsp:nvSpPr>
        <dsp:cNvPr id="0" name=""/>
        <dsp:cNvSpPr/>
      </dsp:nvSpPr>
      <dsp:spPr>
        <a:xfrm>
          <a:off x="6122021" y="848299"/>
          <a:ext cx="1594232" cy="137919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8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Plant</a:t>
          </a:r>
          <a:endParaRPr lang="en-US" sz="1500" kern="1200" dirty="0"/>
        </a:p>
      </dsp:txBody>
      <dsp:txXfrm>
        <a:off x="6386219" y="1076861"/>
        <a:ext cx="1065836" cy="922073"/>
      </dsp:txXfrm>
    </dsp:sp>
    <dsp:sp modelId="{F124A840-5A20-4A1A-9FC6-F4B7A2B8CFE3}">
      <dsp:nvSpPr>
        <dsp:cNvPr id="0" name=""/>
        <dsp:cNvSpPr/>
      </dsp:nvSpPr>
      <dsp:spPr>
        <a:xfrm>
          <a:off x="5960471" y="3242325"/>
          <a:ext cx="733989" cy="63242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DC411-9E97-4F8A-9AF2-5FFBE46671C6}">
      <dsp:nvSpPr>
        <dsp:cNvPr id="0" name=""/>
        <dsp:cNvSpPr/>
      </dsp:nvSpPr>
      <dsp:spPr>
        <a:xfrm>
          <a:off x="6122021" y="2515956"/>
          <a:ext cx="1594232" cy="137919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16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Environment</a:t>
          </a:r>
          <a:endParaRPr lang="en-US" sz="1500" kern="1200" dirty="0"/>
        </a:p>
      </dsp:txBody>
      <dsp:txXfrm>
        <a:off x="6386219" y="2744518"/>
        <a:ext cx="1065836" cy="922073"/>
      </dsp:txXfrm>
    </dsp:sp>
    <dsp:sp modelId="{181FE052-0391-4018-B86A-255DC0AF579F}">
      <dsp:nvSpPr>
        <dsp:cNvPr id="0" name=""/>
        <dsp:cNvSpPr/>
      </dsp:nvSpPr>
      <dsp:spPr>
        <a:xfrm>
          <a:off x="4484347" y="3380861"/>
          <a:ext cx="733989" cy="63242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A67015-5A8F-47F7-8C0B-97EB7329145B}">
      <dsp:nvSpPr>
        <dsp:cNvPr id="0" name=""/>
        <dsp:cNvSpPr/>
      </dsp:nvSpPr>
      <dsp:spPr>
        <a:xfrm>
          <a:off x="4659925" y="3365205"/>
          <a:ext cx="1594232" cy="137919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24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Chemical</a:t>
          </a:r>
          <a:endParaRPr lang="en-US" sz="1500" kern="1200" dirty="0"/>
        </a:p>
      </dsp:txBody>
      <dsp:txXfrm>
        <a:off x="4924123" y="3593767"/>
        <a:ext cx="1065836" cy="922073"/>
      </dsp:txXfrm>
    </dsp:sp>
    <dsp:sp modelId="{1466B8E6-5DF2-4E47-80E9-2C170794E174}">
      <dsp:nvSpPr>
        <dsp:cNvPr id="0" name=""/>
        <dsp:cNvSpPr/>
      </dsp:nvSpPr>
      <dsp:spPr>
        <a:xfrm>
          <a:off x="3613696" y="2199030"/>
          <a:ext cx="733989" cy="632428"/>
        </a:xfrm>
        <a:prstGeom prst="hexagon">
          <a:avLst>
            <a:gd name="adj" fmla="val 28900"/>
            <a:gd name="vf" fmla="val 11547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7D0803-5858-480E-8FBE-6F65BD86CC75}">
      <dsp:nvSpPr>
        <dsp:cNvPr id="0" name=""/>
        <dsp:cNvSpPr/>
      </dsp:nvSpPr>
      <dsp:spPr>
        <a:xfrm>
          <a:off x="3191041" y="2516905"/>
          <a:ext cx="1594232" cy="137919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32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Biological</a:t>
          </a:r>
          <a:endParaRPr lang="en-US" sz="1500" kern="1200" dirty="0"/>
        </a:p>
      </dsp:txBody>
      <dsp:txXfrm>
        <a:off x="3455239" y="2745467"/>
        <a:ext cx="1065836" cy="922073"/>
      </dsp:txXfrm>
    </dsp:sp>
    <dsp:sp modelId="{33BF64D2-2074-40D0-A1A1-390C6E1F9E0C}">
      <dsp:nvSpPr>
        <dsp:cNvPr id="0" name=""/>
        <dsp:cNvSpPr/>
      </dsp:nvSpPr>
      <dsp:spPr>
        <a:xfrm>
          <a:off x="3191041" y="846401"/>
          <a:ext cx="1594232" cy="1379197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Economic</a:t>
          </a:r>
          <a:endParaRPr lang="en-US" sz="1500" kern="1200" dirty="0"/>
        </a:p>
      </dsp:txBody>
      <dsp:txXfrm>
        <a:off x="3455239" y="1074963"/>
        <a:ext cx="1065836" cy="9220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63804-16CA-4499-8F78-F869E4FC1993}">
      <dsp:nvSpPr>
        <dsp:cNvPr id="0" name=""/>
        <dsp:cNvSpPr/>
      </dsp:nvSpPr>
      <dsp:spPr>
        <a:xfrm>
          <a:off x="4206239" y="0"/>
          <a:ext cx="6309360" cy="4351338"/>
        </a:xfrm>
        <a:prstGeom prst="rightArrow">
          <a:avLst>
            <a:gd name="adj1" fmla="val 75000"/>
            <a:gd name="adj2" fmla="val 50000"/>
          </a:avLst>
        </a:prstGeom>
        <a:solidFill>
          <a:schemeClr val="accent6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4300" kern="1200" dirty="0" smtClean="0"/>
            <a:t> Soil conservation
 Improved soil health
Increased ecosystem services</a:t>
          </a:r>
          <a:endParaRPr lang="en-US" sz="4300" kern="1200" dirty="0"/>
        </a:p>
      </dsp:txBody>
      <dsp:txXfrm>
        <a:off x="4206239" y="543917"/>
        <a:ext cx="4677608" cy="3263504"/>
      </dsp:txXfrm>
    </dsp:sp>
    <dsp:sp modelId="{ADF715AE-D141-4087-8FE5-9FCF8EC28C61}">
      <dsp:nvSpPr>
        <dsp:cNvPr id="0" name=""/>
        <dsp:cNvSpPr/>
      </dsp:nvSpPr>
      <dsp:spPr>
        <a:xfrm>
          <a:off x="0" y="0"/>
          <a:ext cx="4206240" cy="4351338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lvl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0" kern="1200" dirty="0" smtClean="0"/>
            <a:t> Long-term Benefits
</a:t>
          </a:r>
          <a:endParaRPr lang="en-US" sz="6000" kern="1200" dirty="0"/>
        </a:p>
      </dsp:txBody>
      <dsp:txXfrm>
        <a:off x="205332" y="205332"/>
        <a:ext cx="3795576" cy="3940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D5DCE-6804-4123-85CA-60060AAC6CB5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755CE1-EECA-414C-AFED-7FD193DB7F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6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74C-C13A-4874-9727-45C469F3F8D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AFA3-2419-4207-8986-07FD3A524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68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74C-C13A-4874-9727-45C469F3F8D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AFA3-2419-4207-8986-07FD3A524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32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74C-C13A-4874-9727-45C469F3F8D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AFA3-2419-4207-8986-07FD3A524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83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74C-C13A-4874-9727-45C469F3F8D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AFA3-2419-4207-8986-07FD3A524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816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74C-C13A-4874-9727-45C469F3F8D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AFA3-2419-4207-8986-07FD3A524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18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74C-C13A-4874-9727-45C469F3F8D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AFA3-2419-4207-8986-07FD3A524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89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74C-C13A-4874-9727-45C469F3F8D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AFA3-2419-4207-8986-07FD3A524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0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74C-C13A-4874-9727-45C469F3F8D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AFA3-2419-4207-8986-07FD3A524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032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74C-C13A-4874-9727-45C469F3F8D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AFA3-2419-4207-8986-07FD3A524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94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74C-C13A-4874-9727-45C469F3F8D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AFA3-2419-4207-8986-07FD3A524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3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E574C-C13A-4874-9727-45C469F3F8D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EAFA3-2419-4207-8986-07FD3A524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44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E574C-C13A-4874-9727-45C469F3F8DA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EAFA3-2419-4207-8986-07FD3A5246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271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45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5280" y="670561"/>
            <a:ext cx="7010400" cy="207264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Leaf Based Fertilizer : </a:t>
            </a:r>
            <a:br>
              <a:rPr lang="en-U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</a:br>
            <a:r>
              <a:rPr lang="en-US" b="1" dirty="0" smtClean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Sustainable Approach</a:t>
            </a:r>
            <a:endParaRPr lang="en-IN" b="1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72720" y="422713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“Exploring the Potential of Leaves</a:t>
            </a:r>
          </a:p>
          <a:p>
            <a:r>
              <a:rPr lang="en-US" sz="3200" dirty="0" smtClean="0"/>
              <a:t> in organic farming”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3741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7958">
        <p:split orient="vert"/>
      </p:transition>
    </mc:Choice>
    <mc:Fallback xmlns="">
      <p:transition spd="slow" advTm="7958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02045239"/>
              </p:ext>
            </p:extLst>
          </p:nvPr>
        </p:nvGraphicFramePr>
        <p:xfrm>
          <a:off x="1076960" y="17748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2300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b="1" dirty="0" smtClean="0"/>
              <a:t>Conclusion :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leave based fertilizer project demonstrates a </a:t>
            </a:r>
            <a:r>
              <a:rPr lang="en-US" dirty="0" smtClean="0"/>
              <a:t>simple yet powerful solution for a </a:t>
            </a:r>
            <a:r>
              <a:rPr lang="en-US" dirty="0" err="1" smtClean="0"/>
              <a:t>greener,healthear</a:t>
            </a:r>
            <a:r>
              <a:rPr lang="en-US" dirty="0" smtClean="0"/>
              <a:t> campus by embracing sustainability and waste reduction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927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b="1" dirty="0"/>
              <a:t>Why plants needs fertilizer ?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3922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09043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56" y="53975"/>
            <a:ext cx="12096044" cy="6804025"/>
          </a:xfrm>
        </p:spPr>
      </p:pic>
    </p:spTree>
    <p:extLst>
      <p:ext uri="{BB962C8B-B14F-4D97-AF65-F5344CB8AC3E}">
        <p14:creationId xmlns:p14="http://schemas.microsoft.com/office/powerpoint/2010/main" val="411014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64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What are the effects on soil ?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1718616"/>
              </p:ext>
            </p:extLst>
          </p:nvPr>
        </p:nvGraphicFramePr>
        <p:xfrm>
          <a:off x="421640" y="1046480"/>
          <a:ext cx="10932160" cy="5130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470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US" b="1" dirty="0" smtClean="0"/>
              <a:t>What is the process ?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370420"/>
              </p:ext>
            </p:extLst>
          </p:nvPr>
        </p:nvGraphicFramePr>
        <p:xfrm>
          <a:off x="-172720" y="1056640"/>
          <a:ext cx="12283440" cy="56794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310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Collection of raw material (Leaves)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561624" y="-1772377"/>
            <a:ext cx="5079312" cy="11287360"/>
          </a:xfrm>
          <a:effectLst/>
        </p:spPr>
      </p:pic>
    </p:spTree>
    <p:extLst>
      <p:ext uri="{BB962C8B-B14F-4D97-AF65-F5344CB8AC3E}">
        <p14:creationId xmlns:p14="http://schemas.microsoft.com/office/powerpoint/2010/main" val="153694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142" y="347662"/>
            <a:ext cx="6256338" cy="608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46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Leaf composting pit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60" y="1349533"/>
            <a:ext cx="7823200" cy="521546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38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505" y="404339"/>
            <a:ext cx="10515600" cy="1325563"/>
          </a:xfrm>
        </p:spPr>
        <p:txBody>
          <a:bodyPr/>
          <a:lstStyle/>
          <a:p>
            <a:r>
              <a:rPr lang="en-IN" b="1" dirty="0" smtClean="0"/>
              <a:t>What are the benefits of organic fertilizer ?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4622460"/>
              </p:ext>
            </p:extLst>
          </p:nvPr>
        </p:nvGraphicFramePr>
        <p:xfrm>
          <a:off x="446505" y="1432560"/>
          <a:ext cx="10907295" cy="47444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2045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119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 Condensed</vt:lpstr>
      <vt:lpstr>Calibri</vt:lpstr>
      <vt:lpstr>Calibri Light</vt:lpstr>
      <vt:lpstr>Office Theme</vt:lpstr>
      <vt:lpstr>Leaf Based Fertilizer :  Sustainable Approach</vt:lpstr>
      <vt:lpstr>Why plants needs fertilizer ?</vt:lpstr>
      <vt:lpstr>PowerPoint Presentation</vt:lpstr>
      <vt:lpstr>What are the effects on soil ?</vt:lpstr>
      <vt:lpstr>What is the process ?</vt:lpstr>
      <vt:lpstr>Collection of raw material (Leaves)</vt:lpstr>
      <vt:lpstr>PowerPoint Presentation</vt:lpstr>
      <vt:lpstr>Leaf composting pit</vt:lpstr>
      <vt:lpstr>What are the benefits of organic fertilizer ?</vt:lpstr>
      <vt:lpstr>PowerPoint Presentation</vt:lpstr>
      <vt:lpstr>Conclusion 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Leaf Based Fertilizer_</dc:title>
  <dc:creator>Sheetal Yadav</dc:creator>
  <cp:lastModifiedBy>Sheetal Yadav</cp:lastModifiedBy>
  <cp:revision>42</cp:revision>
  <dcterms:created xsi:type="dcterms:W3CDTF">2024-09-05T05:37:26Z</dcterms:created>
  <dcterms:modified xsi:type="dcterms:W3CDTF">2024-10-23T01:58:12Z</dcterms:modified>
</cp:coreProperties>
</file>