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 范" initials="維" lastIdx="1" clrIdx="0">
    <p:extLst>
      <p:ext uri="{19B8F6BF-5375-455C-9EA6-DF929625EA0E}">
        <p15:presenceInfo xmlns:p15="http://schemas.microsoft.com/office/powerpoint/2012/main" userId="f16de9da1a1de4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3T21:28:07.193" idx="1">
    <p:pos x="7684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6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6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61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7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7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2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55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0" y="0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664" y="1346524"/>
            <a:ext cx="9966091" cy="1981726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Hw702</a:t>
            </a:r>
            <a:br>
              <a:rPr lang="en-US" altLang="zh-TW" sz="4800" dirty="0"/>
            </a:br>
            <a:r>
              <a:rPr lang="zh-TW" altLang="en-US" sz="4800" dirty="0"/>
              <a:t>范紘維 </a:t>
            </a:r>
            <a:r>
              <a:rPr lang="en-US" altLang="zh-TW" sz="4800" dirty="0"/>
              <a:t>1071221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A3FED9-3AF8-47AB-9ECE-DB7B5B799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84A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9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ACAF6B-C896-4C2A-B743-142A9700F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21" y="1898246"/>
            <a:ext cx="6177616" cy="3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0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</a:t>
            </a:r>
            <a:r>
              <a:rPr lang="en-US" altLang="zh-TW" sz="4800" dirty="0"/>
              <a:t>append()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613848-9814-4324-AF51-D6AF917C3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31" y="2095554"/>
            <a:ext cx="7902810" cy="212512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C02E457-3E67-4A65-B5D3-CA1509836180}"/>
              </a:ext>
            </a:extLst>
          </p:cNvPr>
          <p:cNvSpPr/>
          <p:nvPr/>
        </p:nvSpPr>
        <p:spPr>
          <a:xfrm>
            <a:off x="8788893" y="404955"/>
            <a:ext cx="3169328" cy="148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</a:t>
            </a:r>
            <a:r>
              <a:rPr lang="en-US" altLang="zh-TW" dirty="0"/>
              <a:t>str2</a:t>
            </a:r>
            <a:r>
              <a:rPr lang="zh-TW" altLang="en-US" dirty="0"/>
              <a:t>加入</a:t>
            </a:r>
            <a:r>
              <a:rPr lang="en-US" altLang="zh-TW" dirty="0"/>
              <a:t>str1</a:t>
            </a:r>
            <a:r>
              <a:rPr lang="zh-TW" altLang="en-US" dirty="0"/>
              <a:t>的尾端</a:t>
            </a:r>
            <a:endParaRPr lang="en-US" altLang="zh-TW" dirty="0"/>
          </a:p>
          <a:p>
            <a:pPr algn="ctr"/>
            <a:r>
              <a:rPr lang="zh-TW" altLang="en-US" dirty="0"/>
              <a:t>並增加</a:t>
            </a:r>
            <a:r>
              <a:rPr lang="en-US" altLang="zh-TW" dirty="0"/>
              <a:t>str1 size</a:t>
            </a:r>
            <a:r>
              <a:rPr lang="zh-TW" altLang="en-US" dirty="0"/>
              <a:t>大小</a:t>
            </a:r>
          </a:p>
        </p:txBody>
      </p:sp>
    </p:spTree>
    <p:extLst>
      <p:ext uri="{BB962C8B-B14F-4D97-AF65-F5344CB8AC3E}">
        <p14:creationId xmlns:p14="http://schemas.microsoft.com/office/powerpoint/2010/main" val="266346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</a:t>
            </a:r>
            <a:r>
              <a:rPr lang="en-US" altLang="zh-TW" sz="4800" dirty="0" err="1"/>
              <a:t>substr</a:t>
            </a:r>
            <a:r>
              <a:rPr lang="en-US" altLang="zh-TW" sz="4800" dirty="0"/>
              <a:t>()</a:t>
            </a:r>
            <a:endParaRPr lang="zh-TW" altLang="en-US" sz="4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C02E457-3E67-4A65-B5D3-CA1509836180}"/>
              </a:ext>
            </a:extLst>
          </p:cNvPr>
          <p:cNvSpPr/>
          <p:nvPr/>
        </p:nvSpPr>
        <p:spPr>
          <a:xfrm>
            <a:off x="8788893" y="404955"/>
            <a:ext cx="3169328" cy="148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切割出</a:t>
            </a:r>
            <a:r>
              <a:rPr lang="en-US" altLang="zh-TW" dirty="0"/>
              <a:t>str1 size=6</a:t>
            </a:r>
            <a:r>
              <a:rPr lang="zh-TW" altLang="en-US" dirty="0"/>
              <a:t>到他後面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size</a:t>
            </a:r>
            <a:r>
              <a:rPr lang="zh-TW" altLang="en-US" dirty="0"/>
              <a:t>的字串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5830F9-CB8A-4C24-A460-63FCF6B8B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11" y="2482788"/>
            <a:ext cx="7264448" cy="18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</a:t>
            </a:r>
            <a:r>
              <a:rPr lang="en-US" altLang="zh-TW" sz="4800" dirty="0"/>
              <a:t>insert()</a:t>
            </a:r>
            <a:endParaRPr lang="zh-TW" altLang="en-US" sz="4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C02E457-3E67-4A65-B5D3-CA1509836180}"/>
              </a:ext>
            </a:extLst>
          </p:cNvPr>
          <p:cNvSpPr/>
          <p:nvPr/>
        </p:nvSpPr>
        <p:spPr>
          <a:xfrm>
            <a:off x="8788893" y="404955"/>
            <a:ext cx="3169328" cy="148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</a:t>
            </a:r>
            <a:r>
              <a:rPr lang="en-US" altLang="zh-TW" dirty="0"/>
              <a:t>str4</a:t>
            </a:r>
            <a:r>
              <a:rPr lang="zh-TW" altLang="en-US" dirty="0"/>
              <a:t>的字串插入</a:t>
            </a:r>
            <a:r>
              <a:rPr lang="en-US" altLang="zh-TW" dirty="0"/>
              <a:t>str3 size=6</a:t>
            </a:r>
            <a:r>
              <a:rPr lang="zh-TW" altLang="en-US" dirty="0"/>
              <a:t>的位置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B24C7B-D71E-49D7-BC23-0D603C6C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90" y="2399660"/>
            <a:ext cx="5760489" cy="24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</a:t>
            </a:r>
            <a:r>
              <a:rPr lang="en-US" altLang="zh-TW" sz="4800" dirty="0"/>
              <a:t>insert()</a:t>
            </a:r>
            <a:endParaRPr lang="zh-TW" altLang="en-US" sz="4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C02E457-3E67-4A65-B5D3-CA1509836180}"/>
              </a:ext>
            </a:extLst>
          </p:cNvPr>
          <p:cNvSpPr/>
          <p:nvPr/>
        </p:nvSpPr>
        <p:spPr>
          <a:xfrm>
            <a:off x="8788893" y="348954"/>
            <a:ext cx="3169328" cy="148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先切割出</a:t>
            </a:r>
            <a:r>
              <a:rPr lang="en-US" altLang="zh-TW" dirty="0"/>
              <a:t>str6</a:t>
            </a:r>
            <a:r>
              <a:rPr lang="zh-TW" altLang="en-US" dirty="0"/>
              <a:t> </a:t>
            </a:r>
            <a:r>
              <a:rPr lang="en-US" altLang="zh-TW" dirty="0"/>
              <a:t>size0~size5</a:t>
            </a:r>
            <a:r>
              <a:rPr lang="zh-TW" altLang="en-US" dirty="0"/>
              <a:t>的字串</a:t>
            </a:r>
            <a:endParaRPr lang="en-US" altLang="zh-TW" dirty="0"/>
          </a:p>
          <a:p>
            <a:pPr algn="ctr"/>
            <a:r>
              <a:rPr lang="zh-TW" altLang="en-US" dirty="0"/>
              <a:t>然後插入在</a:t>
            </a:r>
            <a:r>
              <a:rPr lang="en-US" altLang="zh-TW" dirty="0"/>
              <a:t>str3</a:t>
            </a:r>
            <a:r>
              <a:rPr lang="zh-TW" altLang="en-US" dirty="0"/>
              <a:t> </a:t>
            </a:r>
            <a:r>
              <a:rPr lang="en-US" altLang="zh-TW" dirty="0"/>
              <a:t>size=4</a:t>
            </a:r>
            <a:r>
              <a:rPr lang="zh-TW" altLang="en-US" dirty="0"/>
              <a:t>的位置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92BA78-7BF5-4117-8F33-135ADC66D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48" y="2355273"/>
            <a:ext cx="5764545" cy="24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7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</a:t>
            </a:r>
            <a:r>
              <a:rPr lang="en-US" altLang="zh-TW" sz="4800" dirty="0"/>
              <a:t>erase()</a:t>
            </a:r>
            <a:endParaRPr lang="zh-TW" altLang="en-US" sz="4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C02E457-3E67-4A65-B5D3-CA1509836180}"/>
              </a:ext>
            </a:extLst>
          </p:cNvPr>
          <p:cNvSpPr/>
          <p:nvPr/>
        </p:nvSpPr>
        <p:spPr>
          <a:xfrm>
            <a:off x="8788893" y="348954"/>
            <a:ext cx="3169328" cy="148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Str3 = good idea</a:t>
            </a:r>
          </a:p>
          <a:p>
            <a:pPr algn="ctr"/>
            <a:r>
              <a:rPr lang="en-US" altLang="zh-TW" dirty="0"/>
              <a:t>erase(2,3)</a:t>
            </a:r>
            <a:r>
              <a:rPr lang="zh-TW" altLang="en-US" dirty="0"/>
              <a:t>代表清除</a:t>
            </a:r>
            <a:r>
              <a:rPr lang="en-US" altLang="zh-TW" dirty="0"/>
              <a:t>str3 size=2 and size =3 </a:t>
            </a:r>
            <a:r>
              <a:rPr lang="zh-TW" altLang="en-US" dirty="0"/>
              <a:t>的字元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9FA7C4-FD49-477E-AD94-AB956FF07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80" y="2730955"/>
            <a:ext cx="7318178" cy="13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</a:t>
            </a:r>
            <a:r>
              <a:rPr lang="en-US" altLang="zh-TW" sz="4800" dirty="0"/>
              <a:t>find() </a:t>
            </a:r>
            <a:r>
              <a:rPr lang="en-US" altLang="zh-TW" sz="4800" dirty="0" err="1"/>
              <a:t>find_first_of</a:t>
            </a:r>
            <a:r>
              <a:rPr lang="en-US" altLang="zh-TW" sz="4800" dirty="0"/>
              <a:t>()</a:t>
            </a:r>
            <a:endParaRPr lang="zh-TW" altLang="en-US" sz="4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C02E457-3E67-4A65-B5D3-CA1509836180}"/>
              </a:ext>
            </a:extLst>
          </p:cNvPr>
          <p:cNvSpPr/>
          <p:nvPr/>
        </p:nvSpPr>
        <p:spPr>
          <a:xfrm>
            <a:off x="8842160" y="1370996"/>
            <a:ext cx="3169328" cy="148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find()</a:t>
            </a:r>
            <a:r>
              <a:rPr lang="zh-TW" altLang="en-US" dirty="0"/>
              <a:t> 找到在</a:t>
            </a:r>
            <a:r>
              <a:rPr lang="en-US" altLang="zh-TW" dirty="0"/>
              <a:t>str7</a:t>
            </a:r>
            <a:r>
              <a:rPr lang="zh-TW" altLang="en-US" dirty="0"/>
              <a:t>裡面與</a:t>
            </a:r>
            <a:r>
              <a:rPr lang="en-US" altLang="zh-TW" dirty="0"/>
              <a:t>str8</a:t>
            </a:r>
            <a:r>
              <a:rPr lang="zh-TW" altLang="en-US" dirty="0"/>
              <a:t>字串裡面從</a:t>
            </a:r>
            <a:r>
              <a:rPr lang="en-US" altLang="zh-TW" dirty="0"/>
              <a:t>0</a:t>
            </a:r>
            <a:r>
              <a:rPr lang="zh-TW" altLang="en-US" dirty="0"/>
              <a:t>的位置到</a:t>
            </a:r>
            <a:r>
              <a:rPr lang="en-US" altLang="zh-TW" dirty="0"/>
              <a:t>str8.size()</a:t>
            </a:r>
            <a:r>
              <a:rPr lang="zh-TW" altLang="en-US" dirty="0"/>
              <a:t>相同的字串，並回傳相同字串的第一個位置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EDB82B-6000-48EE-ABB3-71517DBE1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96" y="2828100"/>
            <a:ext cx="6849056" cy="14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4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6CABCEA-4E9B-45B1-B520-65462394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78" r="-1" b="-1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E7317A-F679-4FC0-A58C-5C95A6C1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118" y="404955"/>
            <a:ext cx="9440034" cy="1088336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測試輸入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944314-76E3-4D33-971D-B49019C76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82" y="2323893"/>
            <a:ext cx="6181905" cy="20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68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B41"/>
      </a:dk2>
      <a:lt2>
        <a:srgbClr val="E5E2E8"/>
      </a:lt2>
      <a:accent1>
        <a:srgbClr val="84AB5F"/>
      </a:accent1>
      <a:accent2>
        <a:srgbClr val="56B44F"/>
      </a:accent2>
      <a:accent3>
        <a:srgbClr val="54B476"/>
      </a:accent3>
      <a:accent4>
        <a:srgbClr val="4EB29B"/>
      </a:accent4>
      <a:accent5>
        <a:srgbClr val="48ACC3"/>
      </a:accent5>
      <a:accent6>
        <a:srgbClr val="6090D9"/>
      </a:accent6>
      <a:hlink>
        <a:srgbClr val="9573B4"/>
      </a:hlink>
      <a:folHlink>
        <a:srgbClr val="828282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141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Bookman Old Style</vt:lpstr>
      <vt:lpstr>Franklin Gothic Book</vt:lpstr>
      <vt:lpstr>Wingdings 2</vt:lpstr>
      <vt:lpstr>SlateVTI</vt:lpstr>
      <vt:lpstr>Hw702 范紘維 1071221</vt:lpstr>
      <vt:lpstr>測試輸出</vt:lpstr>
      <vt:lpstr>測試append()</vt:lpstr>
      <vt:lpstr>測試substr()</vt:lpstr>
      <vt:lpstr>測試insert()</vt:lpstr>
      <vt:lpstr>測試insert()</vt:lpstr>
      <vt:lpstr>測試erase()</vt:lpstr>
      <vt:lpstr>測試find() find_first_of()</vt:lpstr>
      <vt:lpstr>測試輸入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Hw702 范紘維 1071221</dc:title>
  <dc:creator>維 范</dc:creator>
  <cp:lastModifiedBy>維 范</cp:lastModifiedBy>
  <cp:revision>5</cp:revision>
  <dcterms:created xsi:type="dcterms:W3CDTF">2020-06-13T13:19:32Z</dcterms:created>
  <dcterms:modified xsi:type="dcterms:W3CDTF">2020-06-13T14:43:17Z</dcterms:modified>
</cp:coreProperties>
</file>