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6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37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2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56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8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57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9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35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8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9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D5B6-6D06-4AC2-A5ED-833106924428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7033-A777-4EC4-B0D3-701390CB2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49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65647" y="3758556"/>
            <a:ext cx="8265034" cy="251867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operator&lt;&lt;</a:t>
            </a:r>
          </a:p>
          <a:p>
            <a:pPr algn="l"/>
            <a:r>
              <a:rPr lang="en-US" altLang="zh-TW" dirty="0" smtClean="0"/>
              <a:t>2.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operator&gt;&gt;</a:t>
            </a:r>
          </a:p>
          <a:p>
            <a:pPr algn="l"/>
            <a:r>
              <a:rPr lang="en-US" altLang="zh-TW" dirty="0" smtClean="0"/>
              <a:t>3.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Constructor(</a:t>
            </a:r>
            <a:r>
              <a:rPr lang="en-US" altLang="zh-TW" dirty="0"/>
              <a:t>Constructs an empty string, with a length of zero characters. </a:t>
            </a:r>
          </a:p>
          <a:p>
            <a:pPr algn="l"/>
            <a:r>
              <a:rPr lang="en-US" altLang="zh-TW" dirty="0" smtClean="0"/>
              <a:t>*</a:t>
            </a:r>
            <a:r>
              <a:rPr lang="en-US" altLang="zh-TW" dirty="0"/>
              <a:t>default capacity = 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87" y="1103520"/>
            <a:ext cx="4101071" cy="16259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42" y="746945"/>
            <a:ext cx="3949171" cy="23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50508" y="330547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Constructor::</a:t>
            </a:r>
            <a:r>
              <a:rPr lang="en-US" altLang="zh-TW" dirty="0" err="1" smtClean="0"/>
              <a:t>MyString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char* </a:t>
            </a:r>
            <a:r>
              <a:rPr lang="en-US" altLang="zh-TW" dirty="0" smtClean="0"/>
              <a:t>s)</a:t>
            </a:r>
          </a:p>
          <a:p>
            <a:pPr algn="l"/>
            <a:r>
              <a:rPr lang="en-US" altLang="zh-TW" dirty="0" smtClean="0"/>
              <a:t>2.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Constructor(copy constructor)</a:t>
            </a:r>
          </a:p>
          <a:p>
            <a:pPr algn="l"/>
            <a:r>
              <a:rPr lang="en-US" altLang="zh-TW" dirty="0" smtClean="0"/>
              <a:t>3.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Constructor(substring constructor)</a:t>
            </a:r>
          </a:p>
          <a:p>
            <a:pPr algn="l"/>
            <a:r>
              <a:rPr lang="en-US" altLang="zh-TW" dirty="0" smtClean="0"/>
              <a:t>(</a:t>
            </a:r>
            <a:r>
              <a:rPr lang="zh-TW" altLang="en-US" dirty="0" smtClean="0"/>
              <a:t>圖由上往下的順序為測試順序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98" y="662452"/>
            <a:ext cx="3551634" cy="2106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83" y="662452"/>
            <a:ext cx="4909019" cy="18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2151" y="3634990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append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9" y="854744"/>
            <a:ext cx="5476456" cy="21273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00" y="1328350"/>
            <a:ext cx="3808900" cy="13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08173" y="4261065"/>
            <a:ext cx="9144000" cy="1655762"/>
          </a:xfrm>
        </p:spPr>
        <p:txBody>
          <a:bodyPr/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erase</a:t>
            </a:r>
          </a:p>
          <a:p>
            <a:pPr algn="l"/>
            <a:r>
              <a:rPr lang="en-US" altLang="zh-TW" dirty="0" smtClean="0"/>
              <a:t>2.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insert</a:t>
            </a:r>
            <a:r>
              <a:rPr lang="en-US" altLang="zh-TW" dirty="0"/>
              <a:t>(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MyString</a:t>
            </a:r>
            <a:r>
              <a:rPr lang="en-US" altLang="zh-TW" dirty="0"/>
              <a:t>&amp; </a:t>
            </a:r>
            <a:r>
              <a:rPr lang="en-US" altLang="zh-TW" dirty="0" err="1"/>
              <a:t>str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8" y="2369566"/>
            <a:ext cx="8944564" cy="13292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3947"/>
            <a:ext cx="8611300" cy="18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7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4888" y="3519660"/>
            <a:ext cx="11195220" cy="1655762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測試</a:t>
            </a:r>
            <a:r>
              <a:rPr lang="en-US" altLang="zh-TW" dirty="0"/>
              <a:t>insert(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pos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err="1"/>
              <a:t>MyString</a:t>
            </a:r>
            <a:r>
              <a:rPr lang="en-US" altLang="zh-TW" dirty="0"/>
              <a:t>&amp; </a:t>
            </a:r>
            <a:r>
              <a:rPr lang="en-US" altLang="zh-TW" dirty="0" err="1"/>
              <a:t>str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subpos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 smtClean="0"/>
              <a:t>sublen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96" y="424263"/>
            <a:ext cx="8669579" cy="13224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84" y="2096038"/>
            <a:ext cx="8152031" cy="8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9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4249" y="4376395"/>
            <a:ext cx="9144000" cy="1655762"/>
          </a:xfrm>
        </p:spPr>
        <p:txBody>
          <a:bodyPr/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測試</a:t>
            </a:r>
            <a:r>
              <a:rPr lang="en-US" altLang="zh-TW" dirty="0" err="1" smtClean="0"/>
              <a:t>substr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2.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find</a:t>
            </a:r>
          </a:p>
          <a:p>
            <a:pPr algn="l"/>
            <a:r>
              <a:rPr lang="en-US" altLang="zh-TW" dirty="0" smtClean="0"/>
              <a:t>3.</a:t>
            </a:r>
            <a:r>
              <a:rPr lang="zh-TW" altLang="en-US" dirty="0" smtClean="0"/>
              <a:t>測試</a:t>
            </a:r>
            <a:r>
              <a:rPr lang="en-US" altLang="zh-TW" dirty="0" err="1" smtClean="0"/>
              <a:t>find_first_of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664" y="2654350"/>
            <a:ext cx="4654751" cy="1447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54" y="188251"/>
            <a:ext cx="7098597" cy="24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8627" y="4936568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exception handling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79" y="238597"/>
            <a:ext cx="8522026" cy="21795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83" y="2509305"/>
            <a:ext cx="6203218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116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</dc:creator>
  <cp:lastModifiedBy>Thomas</cp:lastModifiedBy>
  <cp:revision>4</cp:revision>
  <dcterms:created xsi:type="dcterms:W3CDTF">2020-06-13T14:19:42Z</dcterms:created>
  <dcterms:modified xsi:type="dcterms:W3CDTF">2020-06-13T16:15:53Z</dcterms:modified>
</cp:coreProperties>
</file>