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7-2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1073501</a:t>
            </a:r>
            <a:r>
              <a:rPr lang="zh-TW" altLang="en-US" dirty="0" smtClean="0"/>
              <a:t>林郁庭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58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8739" y="338264"/>
            <a:ext cx="7729728" cy="1188720"/>
          </a:xfrm>
        </p:spPr>
        <p:txBody>
          <a:bodyPr/>
          <a:lstStyle/>
          <a:p>
            <a:r>
              <a:rPr lang="en-US" altLang="zh-TW" dirty="0">
                <a:latin typeface="Bahnschrift Condensed" panose="020B0502040204020203" pitchFamily="34" charset="0"/>
              </a:rPr>
              <a:t>append</a:t>
            </a:r>
            <a:endParaRPr lang="zh-TW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31" y="1889399"/>
            <a:ext cx="3385038" cy="28848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61" y="1889399"/>
            <a:ext cx="4962209" cy="11928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18285" y="3807069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n2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加入到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n1</a:t>
            </a:r>
          </a:p>
        </p:txBody>
      </p:sp>
    </p:spTree>
    <p:extLst>
      <p:ext uri="{BB962C8B-B14F-4D97-AF65-F5344CB8AC3E}">
        <p14:creationId xmlns:p14="http://schemas.microsoft.com/office/powerpoint/2010/main" val="242080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erase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876" y="3050930"/>
            <a:ext cx="5412657" cy="10218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557" y="3050930"/>
            <a:ext cx="3077307" cy="119824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65030" y="4369777"/>
            <a:ext cx="481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刪除字串從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刪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總共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刪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3569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substr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4" y="2311673"/>
            <a:ext cx="7582670" cy="14426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330" y="3912576"/>
            <a:ext cx="3743057" cy="104805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209193" y="4255476"/>
            <a:ext cx="3631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n4[3]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開始剪下四個字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71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7146" y="741730"/>
            <a:ext cx="7729728" cy="1188720"/>
          </a:xfrm>
        </p:spPr>
        <p:txBody>
          <a:bodyPr/>
          <a:lstStyle/>
          <a:p>
            <a:r>
              <a:rPr lang="en-US" altLang="zh-TW" dirty="0" smtClean="0"/>
              <a:t>Insert(</a:t>
            </a:r>
            <a:r>
              <a:rPr lang="en-US" altLang="zh-TW" dirty="0" err="1" smtClean="0"/>
              <a:t>pos,str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640" y="2751992"/>
            <a:ext cx="6641442" cy="14183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55" y="4624754"/>
            <a:ext cx="5009515" cy="7872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989384" y="4624754"/>
            <a:ext cx="415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從</a:t>
            </a:r>
            <a:r>
              <a:rPr lang="en-US" altLang="zh-TW" sz="2400" dirty="0" smtClean="0"/>
              <a:t>n5[1]</a:t>
            </a:r>
            <a:r>
              <a:rPr lang="zh-TW" altLang="en-US" sz="2400" dirty="0" smtClean="0"/>
              <a:t>插入字串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8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Insert(</a:t>
            </a:r>
            <a:r>
              <a:rPr lang="en-US" altLang="zh-TW" dirty="0" err="1"/>
              <a:t>pos</a:t>
            </a:r>
            <a:r>
              <a:rPr lang="en-US" altLang="zh-TW" dirty="0"/>
              <a:t>, </a:t>
            </a:r>
            <a:r>
              <a:rPr lang="en-US" altLang="zh-TW" dirty="0" err="1" smtClean="0"/>
              <a:t>str</a:t>
            </a:r>
            <a:r>
              <a:rPr lang="en-US" altLang="zh-TW" dirty="0"/>
              <a:t>, </a:t>
            </a:r>
            <a:r>
              <a:rPr lang="en-US" altLang="zh-TW" dirty="0" err="1" smtClean="0"/>
              <a:t>subpos</a:t>
            </a:r>
            <a:r>
              <a:rPr lang="en-US" altLang="zh-TW" dirty="0"/>
              <a:t>, </a:t>
            </a:r>
            <a:r>
              <a:rPr lang="en-US" altLang="zh-TW" dirty="0" err="1" smtClean="0"/>
              <a:t>sublen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768" y="2382716"/>
            <a:ext cx="6993628" cy="15034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60" y="3050931"/>
            <a:ext cx="5749611" cy="120373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58008" y="4292728"/>
            <a:ext cx="503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從</a:t>
            </a:r>
            <a:r>
              <a:rPr lang="en-US" altLang="zh-TW" sz="2800" dirty="0" smtClean="0"/>
              <a:t>n7[6]</a:t>
            </a:r>
            <a:r>
              <a:rPr lang="zh-TW" altLang="en-US" sz="2800" dirty="0" smtClean="0"/>
              <a:t>插入</a:t>
            </a:r>
            <a:r>
              <a:rPr lang="en-US" altLang="zh-TW" sz="2800" dirty="0" smtClean="0"/>
              <a:t>n8[3]-[7]</a:t>
            </a:r>
            <a:r>
              <a:rPr lang="zh-TW" altLang="en-US" sz="2800" dirty="0" smtClean="0"/>
              <a:t>的字串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9898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28</TotalTime>
  <Words>54</Words>
  <Application>Microsoft Office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Bahnschrift Condensed</vt:lpstr>
      <vt:lpstr>Gill Sans MT</vt:lpstr>
      <vt:lpstr>Parcel</vt:lpstr>
      <vt:lpstr>7-2</vt:lpstr>
      <vt:lpstr>append</vt:lpstr>
      <vt:lpstr>erase</vt:lpstr>
      <vt:lpstr>substr</vt:lpstr>
      <vt:lpstr>Insert(pos,str)</vt:lpstr>
      <vt:lpstr>Insert(pos, str, subpos, sublen)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7-2</dc:title>
  <dc:creator>Alan's girl</dc:creator>
  <cp:lastModifiedBy>Alan's girl</cp:lastModifiedBy>
  <cp:revision>3</cp:revision>
  <dcterms:created xsi:type="dcterms:W3CDTF">2020-06-16T13:08:54Z</dcterms:created>
  <dcterms:modified xsi:type="dcterms:W3CDTF">2020-06-16T13:37:39Z</dcterms:modified>
</cp:coreProperties>
</file>