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0B7C1-A9A7-4577-BC55-B46DF538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287731-E0B2-4504-A926-7F5F8C941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C1D529-4631-4FD1-8BDB-DFBA0816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0DAF25-F4A5-4837-A8DD-04D97F7C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91AF8-65B9-4C91-9190-196261FF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94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9C793-D2A8-4C83-9122-6D06F3E01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444DE3-DEE7-4FD7-BCE2-EAED9A024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A7186B-A338-406E-9005-D621160A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8964E3C-7258-4E61-A87A-C55B96A5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F1105-69AB-4967-97B2-987823FF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67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E6CA4C-000D-4904-8365-6A5D80A16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16F143-43C4-456E-94EE-BA9E2DF18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4A739-B2F5-4246-B62F-42EEEC1D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12BC7E-5686-4873-BAD9-9ABA458D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86622D-D2CF-4677-8F82-A2C4A350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58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9B77B-5E41-42AD-8A05-814F65AC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E0E1E9-FF24-4D81-9627-EEBE7D89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325AD-E0AC-4274-8BA4-8B179849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85B8D-140D-43F4-AF75-83F1D8F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D498F8-88F9-4A03-B737-9497D217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4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8377A8-6BC0-4CFD-92FD-530B655E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747B93-32DE-454E-932C-BFE5AA3C4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4CBD06-4798-4BDE-A17B-1A762763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A912CF-A9AC-4C51-A795-7E889025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8FA9AD-9C22-440A-99E9-E4842D48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3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6F405F-57CA-4EEA-9A9D-7ECB2F8D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04CBA-FD1C-462B-8449-04BB0B5D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51BB0F-330F-4A1A-BFA3-EE151C19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D7BBBF-ACEC-4130-AA35-5535AB8B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9A028D8-B086-41AD-8904-7E4613D3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FFD7EE-C77C-460D-9115-E18BC224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5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A86D1-8A36-4E04-9EF5-7B55C4A1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C0B893-3C6D-4CD9-B5B9-834781C78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8982AA-A0D8-400D-A5A6-4E81292A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37FEEB-FB65-4A0D-868C-CF51F0873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7076836-D41D-4BD2-A902-EA9D4D90D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39507D-CCBD-478E-9BA3-7658D6D9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8D6DDFD-D980-4B9F-A6D9-6A1EB2EC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CD873E-2733-4ED9-9A92-16CD9FF6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6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24833-482E-4743-AAAB-2E0E5541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1760A4-4EFC-4EDD-A282-624C781F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838371C-255F-4E8E-B5EC-49DAA997F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679A4B-853C-47BE-9733-97F68C7D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8568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7A1DBB-FC15-47D5-84D9-014AF1BE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5655B70-B950-46B1-9A68-BB820988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D67A6D-09E5-4611-89CF-127900FD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75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4F46B-6B70-43E6-A027-6E385983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2A75ED-CB27-4A09-AEB9-F8350F16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CCE0DE-9868-44A8-9419-9E7EA4C4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23A10A-8247-43CB-8EAE-84F6926C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133069-CFE1-4A00-A9D2-CF1BFC88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567171-8F21-418D-99C0-BD98EB89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88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F523EA-463D-4FED-8590-B0374983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0746F7-DB91-4629-8511-52AF7F5C4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826A23-CE29-4A66-A7D4-9EFD5F3D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E6E883-2238-4A2B-A0CC-4803D983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A2BB4C-5F85-4001-AE4E-39EBB99E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E64AAF-4DFF-47E5-BBC3-EB4017A6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93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1FC8CD-616F-4C03-B826-B9ACFD0B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3F222-7707-42F5-99D5-FB6115A77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788574-5945-4EB1-9CA4-BC9B7766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795D3-F749-4C17-BC85-33E22795ACD7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04506A-0076-4753-8175-71D751B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555B78-D406-4E47-AC9C-EE4723068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22B06-1C6A-4D9B-977A-0CB61C1FEE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22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A37FE0C-751B-4C22-98E6-6838DDCA5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586" y="4620132"/>
            <a:ext cx="9144000" cy="1655762"/>
          </a:xfrm>
        </p:spPr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 err="1"/>
              <a:t>Mystring</a:t>
            </a:r>
            <a:r>
              <a:rPr lang="zh-TW" altLang="en-US" dirty="0"/>
              <a:t> 在有參數下的</a:t>
            </a:r>
            <a:r>
              <a:rPr lang="en-US" altLang="zh-TW" dirty="0"/>
              <a:t>constructor</a:t>
            </a:r>
          </a:p>
          <a:p>
            <a:r>
              <a:rPr lang="zh-TW" altLang="en-US" dirty="0"/>
              <a:t>並測試</a:t>
            </a:r>
            <a:r>
              <a:rPr lang="en-US" altLang="zh-TW" dirty="0"/>
              <a:t>append function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DC87091-48DD-4177-B033-EF2F111E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48" y="163676"/>
            <a:ext cx="7374903" cy="41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5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3ECC91-135B-4AD2-A85B-9CABF27A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240" y="5086905"/>
            <a:ext cx="9453979" cy="1258734"/>
          </a:xfrm>
        </p:spPr>
        <p:txBody>
          <a:bodyPr/>
          <a:lstStyle/>
          <a:p>
            <a:r>
              <a:rPr lang="zh-TW" altLang="en-US" dirty="0"/>
              <a:t>測</a:t>
            </a:r>
            <a:r>
              <a:rPr lang="en-US" altLang="zh-TW" dirty="0" err="1"/>
              <a:t>substr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66D9B97-E8C3-48A4-9811-3F9756C8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53" y="0"/>
            <a:ext cx="7827390" cy="440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9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224BB-4BB8-43A6-AD17-C0F111373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989" y="4951269"/>
            <a:ext cx="9400713" cy="1640474"/>
          </a:xfrm>
        </p:spPr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insert function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CC5499C-F944-448B-A3CD-DA118D3D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012" y="266257"/>
            <a:ext cx="8204462" cy="461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7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A4F79-6FD1-4D5A-BB9D-68C7C1B1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96" y="3959440"/>
            <a:ext cx="9436223" cy="1809149"/>
          </a:xfrm>
        </p:spPr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find(),</a:t>
            </a:r>
            <a:r>
              <a:rPr lang="en-US" altLang="zh-TW" dirty="0" err="1"/>
              <a:t>find_first_of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8AE8B4-3BCF-4B91-84DD-A3424223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18" y="0"/>
            <a:ext cx="6847002" cy="38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7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30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ACER-USER</dc:creator>
  <cp:lastModifiedBy>ACER-USER</cp:lastModifiedBy>
  <cp:revision>10</cp:revision>
  <dcterms:created xsi:type="dcterms:W3CDTF">2020-05-10T13:34:05Z</dcterms:created>
  <dcterms:modified xsi:type="dcterms:W3CDTF">2020-06-14T15:26:57Z</dcterms:modified>
</cp:coreProperties>
</file>