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5" r:id="rId6"/>
    <p:sldId id="263" r:id="rId7"/>
    <p:sldId id="264" r:id="rId8"/>
    <p:sldId id="267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A543-DC42-4C55-BFC6-24A4D690C3B5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9C08-416A-4D65-A7B4-4F2920448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03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A543-DC42-4C55-BFC6-24A4D690C3B5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9C08-416A-4D65-A7B4-4F2920448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3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A543-DC42-4C55-BFC6-24A4D690C3B5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9C08-416A-4D65-A7B4-4F2920448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37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A543-DC42-4C55-BFC6-24A4D690C3B5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9C08-416A-4D65-A7B4-4F2920448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25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A543-DC42-4C55-BFC6-24A4D690C3B5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9C08-416A-4D65-A7B4-4F2920448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21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A543-DC42-4C55-BFC6-24A4D690C3B5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9C08-416A-4D65-A7B4-4F2920448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86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A543-DC42-4C55-BFC6-24A4D690C3B5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9C08-416A-4D65-A7B4-4F2920448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84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A543-DC42-4C55-BFC6-24A4D690C3B5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9C08-416A-4D65-A7B4-4F2920448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22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A543-DC42-4C55-BFC6-24A4D690C3B5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9C08-416A-4D65-A7B4-4F2920448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61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A543-DC42-4C55-BFC6-24A4D690C3B5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9C08-416A-4D65-A7B4-4F2920448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2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A543-DC42-4C55-BFC6-24A4D690C3B5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29C08-416A-4D65-A7B4-4F2920448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21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AA543-DC42-4C55-BFC6-24A4D690C3B5}" type="datetimeFigureOut">
              <a:rPr lang="zh-TW" altLang="en-US" smtClean="0"/>
              <a:t>2020/6/14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29C08-416A-4D65-A7B4-4F2920448E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7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HW7-2 MYSTRING</a:t>
            </a:r>
            <a:r>
              <a:rPr lang="zh-TW" altLang="en-US" dirty="0" smtClean="0"/>
              <a:t>測試計畫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1081429</a:t>
            </a:r>
            <a:r>
              <a:rPr lang="zh-TW" altLang="en-US" dirty="0" smtClean="0"/>
              <a:t> 王元哲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000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872560" y="3403944"/>
            <a:ext cx="585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建值 </a:t>
            </a:r>
            <a:r>
              <a:rPr lang="en-US" altLang="zh-TW" dirty="0" smtClean="0"/>
              <a:t>test(</a:t>
            </a:r>
            <a:r>
              <a:rPr lang="en-US" altLang="zh-TW" dirty="0" err="1" smtClean="0"/>
              <a:t>defult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test2</a:t>
            </a:r>
            <a:r>
              <a:rPr lang="en-US" altLang="zh-TW" dirty="0" smtClean="0"/>
              <a:t>(*char) test3(</a:t>
            </a:r>
            <a:r>
              <a:rPr lang="en-US" altLang="zh-TW" dirty="0" err="1" smtClean="0"/>
              <a:t>substr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construtor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r>
              <a:rPr lang="zh-TW" altLang="en-US" dirty="0" smtClean="0"/>
              <a:t>然後測試</a:t>
            </a:r>
            <a:r>
              <a:rPr lang="en-US" altLang="zh-TW" dirty="0" smtClean="0"/>
              <a:t>&lt;&lt;</a:t>
            </a:r>
            <a:r>
              <a:rPr lang="zh-TW" altLang="en-US" dirty="0" smtClean="0"/>
              <a:t>功能</a:t>
            </a:r>
            <a:r>
              <a:rPr lang="zh-TW" altLang="en-US" dirty="0"/>
              <a:t>是否</a:t>
            </a:r>
            <a:r>
              <a:rPr lang="zh-TW" altLang="en-US" dirty="0" smtClean="0"/>
              <a:t>正確。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803300" y="472049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</a:t>
            </a:r>
            <a:r>
              <a:rPr lang="zh-TW" altLang="en-US" dirty="0" smtClean="0"/>
              <a:t>輸出結果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53009" y="548679"/>
            <a:ext cx="3639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三種</a:t>
            </a:r>
            <a:r>
              <a:rPr lang="zh-TW" altLang="en-US" sz="2400" dirty="0" smtClean="0"/>
              <a:t>建</a:t>
            </a:r>
            <a:r>
              <a:rPr lang="zh-TW" altLang="en-US" sz="2400" dirty="0" smtClean="0"/>
              <a:t>構</a:t>
            </a:r>
            <a:r>
              <a:rPr lang="zh-TW" altLang="en-US" sz="2400" dirty="0" smtClean="0"/>
              <a:t>子，</a:t>
            </a:r>
            <a:r>
              <a:rPr lang="en-US" altLang="zh-TW" sz="2400" dirty="0" smtClean="0"/>
              <a:t>&lt;&lt;</a:t>
            </a:r>
            <a:r>
              <a:rPr lang="zh-TW" altLang="en-US" sz="2400" dirty="0" smtClean="0"/>
              <a:t> 功能測試</a:t>
            </a:r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57245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410" y="4516356"/>
            <a:ext cx="3433469" cy="77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045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275856" y="404664"/>
            <a:ext cx="3272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append( 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  功能測試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020272" y="452726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</a:t>
            </a:r>
            <a:r>
              <a:rPr lang="zh-TW" altLang="en-US" dirty="0" smtClean="0"/>
              <a:t>輸出結果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1340768"/>
            <a:ext cx="44481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937" y="4221088"/>
            <a:ext cx="5092335" cy="83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872560" y="3403944"/>
            <a:ext cx="585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建值 </a:t>
            </a:r>
            <a:r>
              <a:rPr lang="en-US" altLang="zh-TW" dirty="0" smtClean="0"/>
              <a:t>test=“happy”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test2=“ new year”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然後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append</a:t>
            </a:r>
            <a:r>
              <a:rPr lang="zh-TW" altLang="en-US" dirty="0" smtClean="0"/>
              <a:t>功能</a:t>
            </a:r>
            <a:r>
              <a:rPr lang="zh-TW" altLang="en-US" dirty="0"/>
              <a:t>是否</a:t>
            </a:r>
            <a:r>
              <a:rPr lang="zh-TW" altLang="en-US" dirty="0" smtClean="0"/>
              <a:t>正確。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937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2915816" y="404664"/>
            <a:ext cx="3992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insert( </a:t>
            </a:r>
            <a:r>
              <a:rPr lang="en-US" altLang="zh-TW" sz="2800" dirty="0" err="1" smtClean="0"/>
              <a:t>pos,str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  </a:t>
            </a:r>
            <a:r>
              <a:rPr lang="zh-TW" altLang="en-US" sz="2800" dirty="0" smtClean="0"/>
              <a:t>功能測試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020272" y="452726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</a:t>
            </a:r>
            <a:r>
              <a:rPr lang="zh-TW" altLang="en-US" dirty="0" smtClean="0"/>
              <a:t>輸出結果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72560" y="3403944"/>
            <a:ext cx="585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建值 </a:t>
            </a:r>
            <a:r>
              <a:rPr lang="en-US" altLang="zh-TW" dirty="0" smtClean="0"/>
              <a:t>test=“happy year”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test2=“ new r”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然後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到中間測試</a:t>
            </a:r>
            <a:r>
              <a:rPr lang="zh-TW" altLang="en-US" dirty="0" smtClean="0"/>
              <a:t>功能</a:t>
            </a:r>
            <a:r>
              <a:rPr lang="zh-TW" altLang="en-US" dirty="0"/>
              <a:t>是否</a:t>
            </a:r>
            <a:r>
              <a:rPr lang="zh-TW" altLang="en-US" dirty="0" smtClean="0"/>
              <a:t>正確。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25" y="1273550"/>
            <a:ext cx="47815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14" y="4318384"/>
            <a:ext cx="5043258" cy="78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35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835696" y="332656"/>
            <a:ext cx="6148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insert( </a:t>
            </a:r>
            <a:r>
              <a:rPr lang="en-US" altLang="zh-TW" sz="2800" dirty="0" err="1" smtClean="0"/>
              <a:t>pos,str,subpos,sublen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  </a:t>
            </a:r>
            <a:r>
              <a:rPr lang="zh-TW" altLang="en-US" sz="2800" dirty="0" smtClean="0"/>
              <a:t>功能測試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020272" y="452726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</a:t>
            </a:r>
            <a:r>
              <a:rPr lang="zh-TW" altLang="en-US" dirty="0" smtClean="0"/>
              <a:t>輸出結果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72560" y="3403944"/>
            <a:ext cx="585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建值 </a:t>
            </a:r>
            <a:r>
              <a:rPr lang="en-US" altLang="zh-TW" dirty="0" smtClean="0"/>
              <a:t>test=“happy year”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test2=“ new r”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然後</a:t>
            </a:r>
            <a:r>
              <a:rPr lang="en-US" altLang="zh-TW" dirty="0" smtClean="0"/>
              <a:t>insert</a:t>
            </a:r>
            <a:r>
              <a:rPr lang="zh-TW" altLang="en-US" dirty="0" smtClean="0"/>
              <a:t>到中間測試</a:t>
            </a:r>
            <a:r>
              <a:rPr lang="zh-TW" altLang="en-US" dirty="0" smtClean="0"/>
              <a:t>功能</a:t>
            </a:r>
            <a:r>
              <a:rPr lang="zh-TW" altLang="en-US" dirty="0"/>
              <a:t>是否</a:t>
            </a:r>
            <a:r>
              <a:rPr lang="zh-TW" altLang="en-US" dirty="0" smtClean="0"/>
              <a:t>正確。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14" y="4318384"/>
            <a:ext cx="5043258" cy="787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14" y="1412776"/>
            <a:ext cx="44577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00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275856" y="404664"/>
            <a:ext cx="2952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erase( 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   功能測試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020272" y="452726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</a:t>
            </a:r>
            <a:r>
              <a:rPr lang="zh-TW" altLang="en-US" dirty="0" smtClean="0"/>
              <a:t>輸出結果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94926" y="3212976"/>
            <a:ext cx="585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Happy new year</a:t>
            </a:r>
            <a:r>
              <a:rPr lang="zh-TW" altLang="en-US" dirty="0" smtClean="0"/>
              <a:t>中隨便亂打 然後</a:t>
            </a:r>
            <a:r>
              <a:rPr lang="en-US" altLang="zh-TW" dirty="0" smtClean="0"/>
              <a:t>erase</a:t>
            </a:r>
            <a:r>
              <a:rPr lang="zh-TW" altLang="en-US" dirty="0"/>
              <a:t>掉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10774"/>
            <a:ext cx="43624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5" y="4363926"/>
            <a:ext cx="6868204" cy="69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35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2553959" y="404664"/>
            <a:ext cx="3356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Find first of </a:t>
            </a:r>
            <a:r>
              <a:rPr lang="zh-TW" altLang="en-US" sz="2800" dirty="0" smtClean="0"/>
              <a:t>功能</a:t>
            </a:r>
            <a:r>
              <a:rPr lang="zh-TW" altLang="en-US" sz="2800" dirty="0" smtClean="0"/>
              <a:t>測試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020272" y="452726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</a:t>
            </a:r>
            <a:r>
              <a:rPr lang="zh-TW" altLang="en-US" dirty="0" smtClean="0"/>
              <a:t>輸出結果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72560" y="3403944"/>
            <a:ext cx="585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建值 </a:t>
            </a:r>
            <a:r>
              <a:rPr lang="en-US" altLang="zh-TW" dirty="0" smtClean="0"/>
              <a:t>test=“happy new year”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test2=“ </a:t>
            </a:r>
            <a:r>
              <a:rPr lang="en-US" altLang="zh-TW" dirty="0" err="1" smtClean="0"/>
              <a:t>rya</a:t>
            </a:r>
            <a:r>
              <a:rPr lang="en-US" altLang="zh-TW" dirty="0" smtClean="0"/>
              <a:t>”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r>
              <a:rPr lang="zh-TW" altLang="en-US" dirty="0" smtClean="0"/>
              <a:t>然後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find first of</a:t>
            </a:r>
            <a:r>
              <a:rPr lang="zh-TW" altLang="en-US" dirty="0" smtClean="0"/>
              <a:t>功能</a:t>
            </a:r>
            <a:r>
              <a:rPr lang="zh-TW" altLang="en-US" dirty="0"/>
              <a:t>是否</a:t>
            </a:r>
            <a:r>
              <a:rPr lang="zh-TW" altLang="en-US" dirty="0" smtClean="0"/>
              <a:t>正確。</a:t>
            </a:r>
            <a:endParaRPr lang="zh-TW" alt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677" y="4437112"/>
            <a:ext cx="536859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66" y="1556792"/>
            <a:ext cx="490537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935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275856" y="40466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&gt;&gt;</a:t>
            </a:r>
            <a:r>
              <a:rPr lang="zh-TW" altLang="en-US" sz="2800" dirty="0" smtClean="0"/>
              <a:t> 功能</a:t>
            </a:r>
            <a:r>
              <a:rPr lang="zh-TW" altLang="en-US" sz="2800" dirty="0" smtClean="0"/>
              <a:t>測試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020272" y="452726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&lt;-</a:t>
            </a:r>
            <a:r>
              <a:rPr lang="zh-TW" altLang="en-US" dirty="0" smtClean="0"/>
              <a:t>輸出結果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16" y="1271588"/>
            <a:ext cx="29337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405" y="4077072"/>
            <a:ext cx="3840017" cy="990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996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175</Words>
  <Application>Microsoft Office PowerPoint</Application>
  <PresentationFormat>如螢幕大小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HW7-2 MYSTRING測試計畫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HW7-2 MYSTRING測試計畫</dc:title>
  <dc:creator>Windows 使用者</dc:creator>
  <cp:lastModifiedBy>Windows 使用者</cp:lastModifiedBy>
  <cp:revision>4</cp:revision>
  <dcterms:created xsi:type="dcterms:W3CDTF">2020-06-13T18:22:15Z</dcterms:created>
  <dcterms:modified xsi:type="dcterms:W3CDTF">2020-06-13T18:55:25Z</dcterms:modified>
</cp:coreProperties>
</file>