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96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4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9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4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31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94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2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18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3B71-BCEA-4EDF-BF80-92E3A96AAE93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931B-DE03-4250-8246-7E9900399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8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0"/>
            <a:ext cx="11871960" cy="66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2880"/>
            <a:ext cx="11446932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17170"/>
            <a:ext cx="11033760" cy="62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3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HP</cp:lastModifiedBy>
  <cp:revision>1</cp:revision>
  <dcterms:created xsi:type="dcterms:W3CDTF">2020-06-15T10:03:06Z</dcterms:created>
  <dcterms:modified xsi:type="dcterms:W3CDTF">2020-06-15T10:04:40Z</dcterms:modified>
</cp:coreProperties>
</file>