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瀞慧 黃" userId="5129b8d243dcb61a" providerId="LiveId" clId="{C50505F5-ABC0-4FDB-9795-0D88593F3F92}"/>
    <pc:docChg chg="undo custSel addSld modSld sldOrd">
      <pc:chgData name="瀞慧 黃" userId="5129b8d243dcb61a" providerId="LiveId" clId="{C50505F5-ABC0-4FDB-9795-0D88593F3F92}" dt="2020-06-14T15:40:05.768" v="151" actId="14100"/>
      <pc:docMkLst>
        <pc:docMk/>
      </pc:docMkLst>
      <pc:sldChg chg="modSp new mod">
        <pc:chgData name="瀞慧 黃" userId="5129b8d243dcb61a" providerId="LiveId" clId="{C50505F5-ABC0-4FDB-9795-0D88593F3F92}" dt="2020-06-14T15:28:09.776" v="27"/>
        <pc:sldMkLst>
          <pc:docMk/>
          <pc:sldMk cId="3337169910" sldId="256"/>
        </pc:sldMkLst>
        <pc:spChg chg="mod">
          <ac:chgData name="瀞慧 黃" userId="5129b8d243dcb61a" providerId="LiveId" clId="{C50505F5-ABC0-4FDB-9795-0D88593F3F92}" dt="2020-06-14T15:28:09.776" v="27"/>
          <ac:spMkLst>
            <pc:docMk/>
            <pc:sldMk cId="3337169910" sldId="256"/>
            <ac:spMk id="2" creationId="{E6BC390D-F1CD-48B5-AEF1-9B14256E13FF}"/>
          </ac:spMkLst>
        </pc:spChg>
      </pc:sldChg>
      <pc:sldChg chg="addSp delSp modSp new mod">
        <pc:chgData name="瀞慧 黃" userId="5129b8d243dcb61a" providerId="LiveId" clId="{C50505F5-ABC0-4FDB-9795-0D88593F3F92}" dt="2020-06-14T15:31:48.868" v="48" actId="14100"/>
        <pc:sldMkLst>
          <pc:docMk/>
          <pc:sldMk cId="3214469719" sldId="257"/>
        </pc:sldMkLst>
        <pc:spChg chg="mod">
          <ac:chgData name="瀞慧 黃" userId="5129b8d243dcb61a" providerId="LiveId" clId="{C50505F5-ABC0-4FDB-9795-0D88593F3F92}" dt="2020-06-14T15:29:33.418" v="28"/>
          <ac:spMkLst>
            <pc:docMk/>
            <pc:sldMk cId="3214469719" sldId="257"/>
            <ac:spMk id="2" creationId="{3DBC29A8-534C-487B-B607-671B9B916F64}"/>
          </ac:spMkLst>
        </pc:spChg>
        <pc:spChg chg="del">
          <ac:chgData name="瀞慧 黃" userId="5129b8d243dcb61a" providerId="LiveId" clId="{C50505F5-ABC0-4FDB-9795-0D88593F3F92}" dt="2020-06-14T15:29:45.808" v="29"/>
          <ac:spMkLst>
            <pc:docMk/>
            <pc:sldMk cId="3214469719" sldId="257"/>
            <ac:spMk id="3" creationId="{144012A3-64C5-49E7-B10A-B36049DF4258}"/>
          </ac:spMkLst>
        </pc:spChg>
        <pc:picChg chg="add mod">
          <ac:chgData name="瀞慧 黃" userId="5129b8d243dcb61a" providerId="LiveId" clId="{C50505F5-ABC0-4FDB-9795-0D88593F3F92}" dt="2020-06-14T15:31:40.670" v="46" actId="14100"/>
          <ac:picMkLst>
            <pc:docMk/>
            <pc:sldMk cId="3214469719" sldId="257"/>
            <ac:picMk id="4" creationId="{8F12B32B-F85E-429D-87B6-6EB8743AF5C4}"/>
          </ac:picMkLst>
        </pc:picChg>
        <pc:picChg chg="add mod">
          <ac:chgData name="瀞慧 黃" userId="5129b8d243dcb61a" providerId="LiveId" clId="{C50505F5-ABC0-4FDB-9795-0D88593F3F92}" dt="2020-06-14T15:31:48.868" v="48" actId="14100"/>
          <ac:picMkLst>
            <pc:docMk/>
            <pc:sldMk cId="3214469719" sldId="257"/>
            <ac:picMk id="5" creationId="{97ECDE6C-22F0-453F-87CC-F3CF12F09588}"/>
          </ac:picMkLst>
        </pc:picChg>
      </pc:sldChg>
      <pc:sldChg chg="addSp delSp modSp new mod">
        <pc:chgData name="瀞慧 黃" userId="5129b8d243dcb61a" providerId="LiveId" clId="{C50505F5-ABC0-4FDB-9795-0D88593F3F92}" dt="2020-06-14T15:32:44.340" v="59" actId="1076"/>
        <pc:sldMkLst>
          <pc:docMk/>
          <pc:sldMk cId="2469678612" sldId="258"/>
        </pc:sldMkLst>
        <pc:spChg chg="mod">
          <ac:chgData name="瀞慧 黃" userId="5129b8d243dcb61a" providerId="LiveId" clId="{C50505F5-ABC0-4FDB-9795-0D88593F3F92}" dt="2020-06-14T15:31:58.966" v="49"/>
          <ac:spMkLst>
            <pc:docMk/>
            <pc:sldMk cId="2469678612" sldId="258"/>
            <ac:spMk id="2" creationId="{F5CF0627-C830-44BC-AB52-9EA91B153E48}"/>
          </ac:spMkLst>
        </pc:spChg>
        <pc:spChg chg="del">
          <ac:chgData name="瀞慧 黃" userId="5129b8d243dcb61a" providerId="LiveId" clId="{C50505F5-ABC0-4FDB-9795-0D88593F3F92}" dt="2020-06-14T15:32:08.891" v="50"/>
          <ac:spMkLst>
            <pc:docMk/>
            <pc:sldMk cId="2469678612" sldId="258"/>
            <ac:spMk id="3" creationId="{87C68DA1-EAFC-41EF-A998-96E72D27C479}"/>
          </ac:spMkLst>
        </pc:spChg>
        <pc:picChg chg="add mod">
          <ac:chgData name="瀞慧 黃" userId="5129b8d243dcb61a" providerId="LiveId" clId="{C50505F5-ABC0-4FDB-9795-0D88593F3F92}" dt="2020-06-14T15:32:43.193" v="58" actId="1076"/>
          <ac:picMkLst>
            <pc:docMk/>
            <pc:sldMk cId="2469678612" sldId="258"/>
            <ac:picMk id="4" creationId="{86623145-5482-4C32-B7B8-22D05F5912D8}"/>
          </ac:picMkLst>
        </pc:picChg>
        <pc:picChg chg="add mod">
          <ac:chgData name="瀞慧 黃" userId="5129b8d243dcb61a" providerId="LiveId" clId="{C50505F5-ABC0-4FDB-9795-0D88593F3F92}" dt="2020-06-14T15:32:44.340" v="59" actId="1076"/>
          <ac:picMkLst>
            <pc:docMk/>
            <pc:sldMk cId="2469678612" sldId="258"/>
            <ac:picMk id="5" creationId="{BCF48CF9-2AEE-4E94-8FB4-C0855AE8D611}"/>
          </ac:picMkLst>
        </pc:picChg>
      </pc:sldChg>
      <pc:sldChg chg="addSp delSp modSp new mod">
        <pc:chgData name="瀞慧 黃" userId="5129b8d243dcb61a" providerId="LiveId" clId="{C50505F5-ABC0-4FDB-9795-0D88593F3F92}" dt="2020-06-14T15:33:24.253" v="66" actId="14100"/>
        <pc:sldMkLst>
          <pc:docMk/>
          <pc:sldMk cId="3841293113" sldId="259"/>
        </pc:sldMkLst>
        <pc:spChg chg="mod">
          <ac:chgData name="瀞慧 黃" userId="5129b8d243dcb61a" providerId="LiveId" clId="{C50505F5-ABC0-4FDB-9795-0D88593F3F92}" dt="2020-06-14T15:32:52.562" v="60"/>
          <ac:spMkLst>
            <pc:docMk/>
            <pc:sldMk cId="3841293113" sldId="259"/>
            <ac:spMk id="2" creationId="{37B04313-272F-45CE-A64E-6D60B80BBB8D}"/>
          </ac:spMkLst>
        </pc:spChg>
        <pc:spChg chg="del">
          <ac:chgData name="瀞慧 黃" userId="5129b8d243dcb61a" providerId="LiveId" clId="{C50505F5-ABC0-4FDB-9795-0D88593F3F92}" dt="2020-06-14T15:33:06.359" v="61"/>
          <ac:spMkLst>
            <pc:docMk/>
            <pc:sldMk cId="3841293113" sldId="259"/>
            <ac:spMk id="3" creationId="{EBEB42C5-6212-4702-9C6A-2F2193381D39}"/>
          </ac:spMkLst>
        </pc:spChg>
        <pc:picChg chg="add mod">
          <ac:chgData name="瀞慧 黃" userId="5129b8d243dcb61a" providerId="LiveId" clId="{C50505F5-ABC0-4FDB-9795-0D88593F3F92}" dt="2020-06-14T15:33:10.703" v="63" actId="14100"/>
          <ac:picMkLst>
            <pc:docMk/>
            <pc:sldMk cId="3841293113" sldId="259"/>
            <ac:picMk id="4" creationId="{8E776D16-38C0-4019-95F0-8155277A60BC}"/>
          </ac:picMkLst>
        </pc:picChg>
        <pc:picChg chg="add mod">
          <ac:chgData name="瀞慧 黃" userId="5129b8d243dcb61a" providerId="LiveId" clId="{C50505F5-ABC0-4FDB-9795-0D88593F3F92}" dt="2020-06-14T15:33:24.253" v="66" actId="14100"/>
          <ac:picMkLst>
            <pc:docMk/>
            <pc:sldMk cId="3841293113" sldId="259"/>
            <ac:picMk id="5" creationId="{AE5D80BA-DEBF-4023-80B2-132C92A7BFC4}"/>
          </ac:picMkLst>
        </pc:picChg>
      </pc:sldChg>
      <pc:sldChg chg="addSp delSp modSp new mod">
        <pc:chgData name="瀞慧 黃" userId="5129b8d243dcb61a" providerId="LiveId" clId="{C50505F5-ABC0-4FDB-9795-0D88593F3F92}" dt="2020-06-14T15:34:01.206" v="74" actId="14100"/>
        <pc:sldMkLst>
          <pc:docMk/>
          <pc:sldMk cId="276244836" sldId="260"/>
        </pc:sldMkLst>
        <pc:spChg chg="mod">
          <ac:chgData name="瀞慧 黃" userId="5129b8d243dcb61a" providerId="LiveId" clId="{C50505F5-ABC0-4FDB-9795-0D88593F3F92}" dt="2020-06-14T15:33:45.462" v="70" actId="20577"/>
          <ac:spMkLst>
            <pc:docMk/>
            <pc:sldMk cId="276244836" sldId="260"/>
            <ac:spMk id="2" creationId="{757236DE-5B80-455D-9A37-77EF6E60CF8A}"/>
          </ac:spMkLst>
        </pc:spChg>
        <pc:spChg chg="del">
          <ac:chgData name="瀞慧 黃" userId="5129b8d243dcb61a" providerId="LiveId" clId="{C50505F5-ABC0-4FDB-9795-0D88593F3F92}" dt="2020-06-14T15:33:42.815" v="68"/>
          <ac:spMkLst>
            <pc:docMk/>
            <pc:sldMk cId="276244836" sldId="260"/>
            <ac:spMk id="3" creationId="{71C4CFFD-9215-434B-974A-BD845FABC6C2}"/>
          </ac:spMkLst>
        </pc:spChg>
        <pc:picChg chg="add mod">
          <ac:chgData name="瀞慧 黃" userId="5129b8d243dcb61a" providerId="LiveId" clId="{C50505F5-ABC0-4FDB-9795-0D88593F3F92}" dt="2020-06-14T15:33:47.669" v="71" actId="14100"/>
          <ac:picMkLst>
            <pc:docMk/>
            <pc:sldMk cId="276244836" sldId="260"/>
            <ac:picMk id="4" creationId="{AF78D7A3-6565-4DD0-86F8-B4D94B06B6F5}"/>
          </ac:picMkLst>
        </pc:picChg>
        <pc:picChg chg="add mod">
          <ac:chgData name="瀞慧 黃" userId="5129b8d243dcb61a" providerId="LiveId" clId="{C50505F5-ABC0-4FDB-9795-0D88593F3F92}" dt="2020-06-14T15:34:01.206" v="74" actId="14100"/>
          <ac:picMkLst>
            <pc:docMk/>
            <pc:sldMk cId="276244836" sldId="260"/>
            <ac:picMk id="5" creationId="{696D7644-9441-47C8-82F2-17F433C42D5D}"/>
          </ac:picMkLst>
        </pc:picChg>
      </pc:sldChg>
      <pc:sldChg chg="addSp delSp modSp new mod">
        <pc:chgData name="瀞慧 黃" userId="5129b8d243dcb61a" providerId="LiveId" clId="{C50505F5-ABC0-4FDB-9795-0D88593F3F92}" dt="2020-06-14T15:34:52.609" v="89" actId="14100"/>
        <pc:sldMkLst>
          <pc:docMk/>
          <pc:sldMk cId="2990630615" sldId="261"/>
        </pc:sldMkLst>
        <pc:spChg chg="mod">
          <ac:chgData name="瀞慧 黃" userId="5129b8d243dcb61a" providerId="LiveId" clId="{C50505F5-ABC0-4FDB-9795-0D88593F3F92}" dt="2020-06-14T15:34:10.073" v="75"/>
          <ac:spMkLst>
            <pc:docMk/>
            <pc:sldMk cId="2990630615" sldId="261"/>
            <ac:spMk id="2" creationId="{6C6144EC-A120-4355-9A6C-0176B83CAD19}"/>
          </ac:spMkLst>
        </pc:spChg>
        <pc:spChg chg="del">
          <ac:chgData name="瀞慧 黃" userId="5129b8d243dcb61a" providerId="LiveId" clId="{C50505F5-ABC0-4FDB-9795-0D88593F3F92}" dt="2020-06-14T15:34:18.475" v="76"/>
          <ac:spMkLst>
            <pc:docMk/>
            <pc:sldMk cId="2990630615" sldId="261"/>
            <ac:spMk id="3" creationId="{7737E70F-22E1-4C4B-B014-456A96278906}"/>
          </ac:spMkLst>
        </pc:spChg>
        <pc:picChg chg="add mod">
          <ac:chgData name="瀞慧 黃" userId="5129b8d243dcb61a" providerId="LiveId" clId="{C50505F5-ABC0-4FDB-9795-0D88593F3F92}" dt="2020-06-14T15:34:50.730" v="88" actId="1076"/>
          <ac:picMkLst>
            <pc:docMk/>
            <pc:sldMk cId="2990630615" sldId="261"/>
            <ac:picMk id="4" creationId="{096EDCF2-8235-41CE-AC1E-0C1492199467}"/>
          </ac:picMkLst>
        </pc:picChg>
        <pc:picChg chg="add mod">
          <ac:chgData name="瀞慧 黃" userId="5129b8d243dcb61a" providerId="LiveId" clId="{C50505F5-ABC0-4FDB-9795-0D88593F3F92}" dt="2020-06-14T15:34:52.609" v="89" actId="14100"/>
          <ac:picMkLst>
            <pc:docMk/>
            <pc:sldMk cId="2990630615" sldId="261"/>
            <ac:picMk id="5" creationId="{3B793C30-02BD-4A3C-86C8-CE62ED4D3DFD}"/>
          </ac:picMkLst>
        </pc:picChg>
      </pc:sldChg>
      <pc:sldChg chg="addSp delSp modSp new mod">
        <pc:chgData name="瀞慧 黃" userId="5129b8d243dcb61a" providerId="LiveId" clId="{C50505F5-ABC0-4FDB-9795-0D88593F3F92}" dt="2020-06-14T15:35:32.169" v="97" actId="1076"/>
        <pc:sldMkLst>
          <pc:docMk/>
          <pc:sldMk cId="4031494863" sldId="262"/>
        </pc:sldMkLst>
        <pc:spChg chg="mod">
          <ac:chgData name="瀞慧 黃" userId="5129b8d243dcb61a" providerId="LiveId" clId="{C50505F5-ABC0-4FDB-9795-0D88593F3F92}" dt="2020-06-14T15:35:01.044" v="90"/>
          <ac:spMkLst>
            <pc:docMk/>
            <pc:sldMk cId="4031494863" sldId="262"/>
            <ac:spMk id="2" creationId="{C58BC799-1541-4BBC-9DAC-CDF9C7030A1E}"/>
          </ac:spMkLst>
        </pc:spChg>
        <pc:spChg chg="del">
          <ac:chgData name="瀞慧 黃" userId="5129b8d243dcb61a" providerId="LiveId" clId="{C50505F5-ABC0-4FDB-9795-0D88593F3F92}" dt="2020-06-14T15:35:11.092" v="91"/>
          <ac:spMkLst>
            <pc:docMk/>
            <pc:sldMk cId="4031494863" sldId="262"/>
            <ac:spMk id="3" creationId="{F2D76E4D-2A80-45BA-8F40-3A9CCDBF4442}"/>
          </ac:spMkLst>
        </pc:spChg>
        <pc:picChg chg="add mod">
          <ac:chgData name="瀞慧 黃" userId="5129b8d243dcb61a" providerId="LiveId" clId="{C50505F5-ABC0-4FDB-9795-0D88593F3F92}" dt="2020-06-14T15:35:31.263" v="96" actId="14100"/>
          <ac:picMkLst>
            <pc:docMk/>
            <pc:sldMk cId="4031494863" sldId="262"/>
            <ac:picMk id="4" creationId="{E692FAE5-B905-4197-8446-DD17F361D52F}"/>
          </ac:picMkLst>
        </pc:picChg>
        <pc:picChg chg="add mod">
          <ac:chgData name="瀞慧 黃" userId="5129b8d243dcb61a" providerId="LiveId" clId="{C50505F5-ABC0-4FDB-9795-0D88593F3F92}" dt="2020-06-14T15:35:32.169" v="97" actId="1076"/>
          <ac:picMkLst>
            <pc:docMk/>
            <pc:sldMk cId="4031494863" sldId="262"/>
            <ac:picMk id="5" creationId="{AB1328F1-ED3A-46DA-B606-1574502F57CB}"/>
          </ac:picMkLst>
        </pc:picChg>
      </pc:sldChg>
      <pc:sldChg chg="addSp delSp modSp new mod">
        <pc:chgData name="瀞慧 黃" userId="5129b8d243dcb61a" providerId="LiveId" clId="{C50505F5-ABC0-4FDB-9795-0D88593F3F92}" dt="2020-06-14T15:36:22.895" v="111" actId="1076"/>
        <pc:sldMkLst>
          <pc:docMk/>
          <pc:sldMk cId="3856777954" sldId="263"/>
        </pc:sldMkLst>
        <pc:spChg chg="mod">
          <ac:chgData name="瀞慧 黃" userId="5129b8d243dcb61a" providerId="LiveId" clId="{C50505F5-ABC0-4FDB-9795-0D88593F3F92}" dt="2020-06-14T15:35:43.335" v="102"/>
          <ac:spMkLst>
            <pc:docMk/>
            <pc:sldMk cId="3856777954" sldId="263"/>
            <ac:spMk id="2" creationId="{FE91A6D2-5EAC-4999-9FD5-ADC5CE714B2C}"/>
          </ac:spMkLst>
        </pc:spChg>
        <pc:spChg chg="del">
          <ac:chgData name="瀞慧 黃" userId="5129b8d243dcb61a" providerId="LiveId" clId="{C50505F5-ABC0-4FDB-9795-0D88593F3F92}" dt="2020-06-14T15:35:52.593" v="103"/>
          <ac:spMkLst>
            <pc:docMk/>
            <pc:sldMk cId="3856777954" sldId="263"/>
            <ac:spMk id="3" creationId="{AE925057-383E-4F14-A895-B70F88B1D4EE}"/>
          </ac:spMkLst>
        </pc:spChg>
        <pc:picChg chg="add mod">
          <ac:chgData name="瀞慧 黃" userId="5129b8d243dcb61a" providerId="LiveId" clId="{C50505F5-ABC0-4FDB-9795-0D88593F3F92}" dt="2020-06-14T15:36:19.305" v="110" actId="1076"/>
          <ac:picMkLst>
            <pc:docMk/>
            <pc:sldMk cId="3856777954" sldId="263"/>
            <ac:picMk id="4" creationId="{95418DFA-EDEE-44F8-9923-85A2FEA31925}"/>
          </ac:picMkLst>
        </pc:picChg>
        <pc:picChg chg="add mod">
          <ac:chgData name="瀞慧 黃" userId="5129b8d243dcb61a" providerId="LiveId" clId="{C50505F5-ABC0-4FDB-9795-0D88593F3F92}" dt="2020-06-14T15:36:22.895" v="111" actId="1076"/>
          <ac:picMkLst>
            <pc:docMk/>
            <pc:sldMk cId="3856777954" sldId="263"/>
            <ac:picMk id="5" creationId="{E34A22E7-BE48-466E-9E1E-EC623C844948}"/>
          </ac:picMkLst>
        </pc:picChg>
      </pc:sldChg>
      <pc:sldChg chg="addSp delSp modSp new mod ord">
        <pc:chgData name="瀞慧 黃" userId="5129b8d243dcb61a" providerId="LiveId" clId="{C50505F5-ABC0-4FDB-9795-0D88593F3F92}" dt="2020-06-14T15:31:25.784" v="43" actId="732"/>
        <pc:sldMkLst>
          <pc:docMk/>
          <pc:sldMk cId="2700030279" sldId="264"/>
        </pc:sldMkLst>
        <pc:spChg chg="del">
          <ac:chgData name="瀞慧 黃" userId="5129b8d243dcb61a" providerId="LiveId" clId="{C50505F5-ABC0-4FDB-9795-0D88593F3F92}" dt="2020-06-14T15:30:06.335" v="34"/>
          <ac:spMkLst>
            <pc:docMk/>
            <pc:sldMk cId="2700030279" sldId="264"/>
            <ac:spMk id="3" creationId="{72EA8FE0-FEE1-4F68-AF10-FDAF1A84F1F8}"/>
          </ac:spMkLst>
        </pc:spChg>
        <pc:picChg chg="add mod">
          <ac:chgData name="瀞慧 黃" userId="5129b8d243dcb61a" providerId="LiveId" clId="{C50505F5-ABC0-4FDB-9795-0D88593F3F92}" dt="2020-06-14T15:30:22.399" v="39" actId="1076"/>
          <ac:picMkLst>
            <pc:docMk/>
            <pc:sldMk cId="2700030279" sldId="264"/>
            <ac:picMk id="4" creationId="{98D6EFF7-8EF3-4399-A311-8C675DED263C}"/>
          </ac:picMkLst>
        </pc:picChg>
        <pc:picChg chg="add mod modCrop">
          <ac:chgData name="瀞慧 黃" userId="5129b8d243dcb61a" providerId="LiveId" clId="{C50505F5-ABC0-4FDB-9795-0D88593F3F92}" dt="2020-06-14T15:31:25.784" v="43" actId="732"/>
          <ac:picMkLst>
            <pc:docMk/>
            <pc:sldMk cId="2700030279" sldId="264"/>
            <ac:picMk id="5" creationId="{34A8095E-378B-4F9E-A066-449CDAF0AE11}"/>
          </ac:picMkLst>
        </pc:picChg>
      </pc:sldChg>
      <pc:sldChg chg="addSp delSp modSp new mod">
        <pc:chgData name="瀞慧 黃" userId="5129b8d243dcb61a" providerId="LiveId" clId="{C50505F5-ABC0-4FDB-9795-0D88593F3F92}" dt="2020-06-14T15:37:09.825" v="122" actId="14100"/>
        <pc:sldMkLst>
          <pc:docMk/>
          <pc:sldMk cId="385484514" sldId="265"/>
        </pc:sldMkLst>
        <pc:spChg chg="mod">
          <ac:chgData name="瀞慧 黃" userId="5129b8d243dcb61a" providerId="LiveId" clId="{C50505F5-ABC0-4FDB-9795-0D88593F3F92}" dt="2020-06-14T15:36:31.513" v="112"/>
          <ac:spMkLst>
            <pc:docMk/>
            <pc:sldMk cId="385484514" sldId="265"/>
            <ac:spMk id="2" creationId="{C51D26ED-EB66-4514-9D9C-7EB1E3C1C0CF}"/>
          </ac:spMkLst>
        </pc:spChg>
        <pc:spChg chg="del">
          <ac:chgData name="瀞慧 黃" userId="5129b8d243dcb61a" providerId="LiveId" clId="{C50505F5-ABC0-4FDB-9795-0D88593F3F92}" dt="2020-06-14T15:36:41.141" v="113"/>
          <ac:spMkLst>
            <pc:docMk/>
            <pc:sldMk cId="385484514" sldId="265"/>
            <ac:spMk id="3" creationId="{015CFF5B-C69B-457C-ABB0-0AAF188CD30A}"/>
          </ac:spMkLst>
        </pc:spChg>
        <pc:picChg chg="add mod">
          <ac:chgData name="瀞慧 黃" userId="5129b8d243dcb61a" providerId="LiveId" clId="{C50505F5-ABC0-4FDB-9795-0D88593F3F92}" dt="2020-06-14T15:37:02.906" v="120" actId="14100"/>
          <ac:picMkLst>
            <pc:docMk/>
            <pc:sldMk cId="385484514" sldId="265"/>
            <ac:picMk id="4" creationId="{BD4000FC-0B1C-4614-ADA6-69FCFCA99F70}"/>
          </ac:picMkLst>
        </pc:picChg>
        <pc:picChg chg="add mod">
          <ac:chgData name="瀞慧 黃" userId="5129b8d243dcb61a" providerId="LiveId" clId="{C50505F5-ABC0-4FDB-9795-0D88593F3F92}" dt="2020-06-14T15:37:09.825" v="122" actId="14100"/>
          <ac:picMkLst>
            <pc:docMk/>
            <pc:sldMk cId="385484514" sldId="265"/>
            <ac:picMk id="5" creationId="{BFF14C32-FDE0-4D7C-8EC6-14E82B9D1AF4}"/>
          </ac:picMkLst>
        </pc:picChg>
      </pc:sldChg>
      <pc:sldChg chg="addSp delSp modSp new mod">
        <pc:chgData name="瀞慧 黃" userId="5129b8d243dcb61a" providerId="LiveId" clId="{C50505F5-ABC0-4FDB-9795-0D88593F3F92}" dt="2020-06-14T15:37:55.476" v="129" actId="1076"/>
        <pc:sldMkLst>
          <pc:docMk/>
          <pc:sldMk cId="2286414069" sldId="266"/>
        </pc:sldMkLst>
        <pc:spChg chg="mod">
          <ac:chgData name="瀞慧 黃" userId="5129b8d243dcb61a" providerId="LiveId" clId="{C50505F5-ABC0-4FDB-9795-0D88593F3F92}" dt="2020-06-14T15:37:18.099" v="123"/>
          <ac:spMkLst>
            <pc:docMk/>
            <pc:sldMk cId="2286414069" sldId="266"/>
            <ac:spMk id="2" creationId="{12699EA8-9BF1-4159-A88B-FE94D3A79099}"/>
          </ac:spMkLst>
        </pc:spChg>
        <pc:spChg chg="del">
          <ac:chgData name="瀞慧 黃" userId="5129b8d243dcb61a" providerId="LiveId" clId="{C50505F5-ABC0-4FDB-9795-0D88593F3F92}" dt="2020-06-14T15:37:27.634" v="124"/>
          <ac:spMkLst>
            <pc:docMk/>
            <pc:sldMk cId="2286414069" sldId="266"/>
            <ac:spMk id="3" creationId="{8BC45EE6-1F34-4F90-9371-FA5A29D76B79}"/>
          </ac:spMkLst>
        </pc:spChg>
        <pc:picChg chg="add mod">
          <ac:chgData name="瀞慧 黃" userId="5129b8d243dcb61a" providerId="LiveId" clId="{C50505F5-ABC0-4FDB-9795-0D88593F3F92}" dt="2020-06-14T15:37:30.263" v="125" actId="1076"/>
          <ac:picMkLst>
            <pc:docMk/>
            <pc:sldMk cId="2286414069" sldId="266"/>
            <ac:picMk id="4" creationId="{D6A5CA29-4E10-4C8D-9584-EB5F15BA59A7}"/>
          </ac:picMkLst>
        </pc:picChg>
        <pc:picChg chg="add mod">
          <ac:chgData name="瀞慧 黃" userId="5129b8d243dcb61a" providerId="LiveId" clId="{C50505F5-ABC0-4FDB-9795-0D88593F3F92}" dt="2020-06-14T15:37:55.476" v="129" actId="1076"/>
          <ac:picMkLst>
            <pc:docMk/>
            <pc:sldMk cId="2286414069" sldId="266"/>
            <ac:picMk id="5" creationId="{F24D9240-B848-4306-85B8-5E100BBCC78D}"/>
          </ac:picMkLst>
        </pc:picChg>
      </pc:sldChg>
      <pc:sldChg chg="addSp delSp modSp new mod">
        <pc:chgData name="瀞慧 黃" userId="5129b8d243dcb61a" providerId="LiveId" clId="{C50505F5-ABC0-4FDB-9795-0D88593F3F92}" dt="2020-06-14T15:38:32.692" v="136" actId="14100"/>
        <pc:sldMkLst>
          <pc:docMk/>
          <pc:sldMk cId="1310096406" sldId="267"/>
        </pc:sldMkLst>
        <pc:spChg chg="mod">
          <ac:chgData name="瀞慧 黃" userId="5129b8d243dcb61a" providerId="LiveId" clId="{C50505F5-ABC0-4FDB-9795-0D88593F3F92}" dt="2020-06-14T15:38:03.506" v="130"/>
          <ac:spMkLst>
            <pc:docMk/>
            <pc:sldMk cId="1310096406" sldId="267"/>
            <ac:spMk id="2" creationId="{13F9EC2D-7429-407C-83B2-CF0A29556092}"/>
          </ac:spMkLst>
        </pc:spChg>
        <pc:spChg chg="del">
          <ac:chgData name="瀞慧 黃" userId="5129b8d243dcb61a" providerId="LiveId" clId="{C50505F5-ABC0-4FDB-9795-0D88593F3F92}" dt="2020-06-14T15:38:14.946" v="131"/>
          <ac:spMkLst>
            <pc:docMk/>
            <pc:sldMk cId="1310096406" sldId="267"/>
            <ac:spMk id="3" creationId="{6BD631BE-CBB9-4B96-AED9-DD4A830B3933}"/>
          </ac:spMkLst>
        </pc:spChg>
        <pc:picChg chg="add mod">
          <ac:chgData name="瀞慧 黃" userId="5129b8d243dcb61a" providerId="LiveId" clId="{C50505F5-ABC0-4FDB-9795-0D88593F3F92}" dt="2020-06-14T15:38:18.521" v="133" actId="14100"/>
          <ac:picMkLst>
            <pc:docMk/>
            <pc:sldMk cId="1310096406" sldId="267"/>
            <ac:picMk id="4" creationId="{FB4D7490-FFAE-4D2F-B1C1-36207385CFBC}"/>
          </ac:picMkLst>
        </pc:picChg>
        <pc:picChg chg="add mod">
          <ac:chgData name="瀞慧 黃" userId="5129b8d243dcb61a" providerId="LiveId" clId="{C50505F5-ABC0-4FDB-9795-0D88593F3F92}" dt="2020-06-14T15:38:32.692" v="136" actId="14100"/>
          <ac:picMkLst>
            <pc:docMk/>
            <pc:sldMk cId="1310096406" sldId="267"/>
            <ac:picMk id="5" creationId="{90B9A439-8BA8-4E1E-928A-2B406B0EEAD8}"/>
          </ac:picMkLst>
        </pc:picChg>
      </pc:sldChg>
      <pc:sldChg chg="addSp delSp modSp new mod">
        <pc:chgData name="瀞慧 黃" userId="5129b8d243dcb61a" providerId="LiveId" clId="{C50505F5-ABC0-4FDB-9795-0D88593F3F92}" dt="2020-06-14T15:39:11.188" v="143" actId="14100"/>
        <pc:sldMkLst>
          <pc:docMk/>
          <pc:sldMk cId="3590451500" sldId="268"/>
        </pc:sldMkLst>
        <pc:spChg chg="mod">
          <ac:chgData name="瀞慧 黃" userId="5129b8d243dcb61a" providerId="LiveId" clId="{C50505F5-ABC0-4FDB-9795-0D88593F3F92}" dt="2020-06-14T15:38:42.861" v="137"/>
          <ac:spMkLst>
            <pc:docMk/>
            <pc:sldMk cId="3590451500" sldId="268"/>
            <ac:spMk id="2" creationId="{7AAA1432-A3AD-4142-9DF6-EDCCEA263960}"/>
          </ac:spMkLst>
        </pc:spChg>
        <pc:spChg chg="del">
          <ac:chgData name="瀞慧 黃" userId="5129b8d243dcb61a" providerId="LiveId" clId="{C50505F5-ABC0-4FDB-9795-0D88593F3F92}" dt="2020-06-14T15:38:52.569" v="138"/>
          <ac:spMkLst>
            <pc:docMk/>
            <pc:sldMk cId="3590451500" sldId="268"/>
            <ac:spMk id="3" creationId="{F05EFF4F-FA17-4509-A9E3-2F91454331BE}"/>
          </ac:spMkLst>
        </pc:spChg>
        <pc:picChg chg="add mod">
          <ac:chgData name="瀞慧 黃" userId="5129b8d243dcb61a" providerId="LiveId" clId="{C50505F5-ABC0-4FDB-9795-0D88593F3F92}" dt="2020-06-14T15:38:55.699" v="140" actId="14100"/>
          <ac:picMkLst>
            <pc:docMk/>
            <pc:sldMk cId="3590451500" sldId="268"/>
            <ac:picMk id="4" creationId="{CFADC85D-7EAC-40E2-B0BD-756485CDD3D0}"/>
          </ac:picMkLst>
        </pc:picChg>
        <pc:picChg chg="add mod">
          <ac:chgData name="瀞慧 黃" userId="5129b8d243dcb61a" providerId="LiveId" clId="{C50505F5-ABC0-4FDB-9795-0D88593F3F92}" dt="2020-06-14T15:39:11.188" v="143" actId="14100"/>
          <ac:picMkLst>
            <pc:docMk/>
            <pc:sldMk cId="3590451500" sldId="268"/>
            <ac:picMk id="5" creationId="{04C05C1F-2E5B-494B-9FC8-06622F941671}"/>
          </ac:picMkLst>
        </pc:picChg>
      </pc:sldChg>
      <pc:sldChg chg="addSp delSp modSp new mod">
        <pc:chgData name="瀞慧 黃" userId="5129b8d243dcb61a" providerId="LiveId" clId="{C50505F5-ABC0-4FDB-9795-0D88593F3F92}" dt="2020-06-14T15:40:05.768" v="151" actId="14100"/>
        <pc:sldMkLst>
          <pc:docMk/>
          <pc:sldMk cId="3105961958" sldId="269"/>
        </pc:sldMkLst>
        <pc:spChg chg="mod">
          <ac:chgData name="瀞慧 黃" userId="5129b8d243dcb61a" providerId="LiveId" clId="{C50505F5-ABC0-4FDB-9795-0D88593F3F92}" dt="2020-06-14T15:39:39.084" v="146"/>
          <ac:spMkLst>
            <pc:docMk/>
            <pc:sldMk cId="3105961958" sldId="269"/>
            <ac:spMk id="2" creationId="{030E0934-232E-46E5-B7C8-420FAB3251EB}"/>
          </ac:spMkLst>
        </pc:spChg>
        <pc:spChg chg="del">
          <ac:chgData name="瀞慧 黃" userId="5129b8d243dcb61a" providerId="LiveId" clId="{C50505F5-ABC0-4FDB-9795-0D88593F3F92}" dt="2020-06-14T15:39:33.700" v="145"/>
          <ac:spMkLst>
            <pc:docMk/>
            <pc:sldMk cId="3105961958" sldId="269"/>
            <ac:spMk id="3" creationId="{45FA53A6-05BA-4A21-9B8A-2A9C3F0833AE}"/>
          </ac:spMkLst>
        </pc:spChg>
        <pc:picChg chg="add mod">
          <ac:chgData name="瀞慧 黃" userId="5129b8d243dcb61a" providerId="LiveId" clId="{C50505F5-ABC0-4FDB-9795-0D88593F3F92}" dt="2020-06-14T15:39:44.389" v="148" actId="14100"/>
          <ac:picMkLst>
            <pc:docMk/>
            <pc:sldMk cId="3105961958" sldId="269"/>
            <ac:picMk id="4" creationId="{95024FD2-F2F1-4289-8432-ACCD621E047B}"/>
          </ac:picMkLst>
        </pc:picChg>
        <pc:picChg chg="add mod">
          <ac:chgData name="瀞慧 黃" userId="5129b8d243dcb61a" providerId="LiveId" clId="{C50505F5-ABC0-4FDB-9795-0D88593F3F92}" dt="2020-06-14T15:40:05.768" v="151" actId="14100"/>
          <ac:picMkLst>
            <pc:docMk/>
            <pc:sldMk cId="3105961958" sldId="269"/>
            <ac:picMk id="5" creationId="{22794438-8000-4BC2-8D53-52A91F306C8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D5791-BC78-4A2C-AAAB-CE0E48A1D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E06D3A-427B-4C4D-B899-BFBC8A497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76C407-1FD0-423F-8B5C-D011803D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CDD-7C47-47D1-BC72-6EBECAC5A252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7424EE-F0B2-448E-96E6-C29680EA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F6C214-8979-431F-AF8D-09F3131E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1B9C-C2B1-40B6-A3A0-A5A08A909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55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FFA2C7-D74A-44A9-B70C-9955ABD4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701440-A730-4015-8E5C-37A7CF7D7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B7204F-A6E3-495C-82DB-C82DB215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CDD-7C47-47D1-BC72-6EBECAC5A252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240CA1-BD76-4F79-BF8D-084B4F1E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60E826-9519-43E7-8B04-C0B98C14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1B9C-C2B1-40B6-A3A0-A5A08A909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63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B6FF80-756C-43EC-B51B-4898AAC43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7ADBE9-CC8A-432E-94B1-927298165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1DB6EA-819E-4B37-8A02-64056E1F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CDD-7C47-47D1-BC72-6EBECAC5A252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A8ABDA-ED96-4243-B819-5553D882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E6638C-AE5C-4A8D-9F2B-3E49EE74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1B9C-C2B1-40B6-A3A0-A5A08A909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49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B52CC-3863-4129-B959-E34DC840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7D05BA-5373-41CB-946D-9887B8CE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D6FE33-5405-41B6-902C-806EF587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CDD-7C47-47D1-BC72-6EBECAC5A252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575BB-8D95-4419-9BC7-EF01C6A9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D31D1E-D185-4D63-97BA-CA4B5A22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1B9C-C2B1-40B6-A3A0-A5A08A909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30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8EFAB-B342-4EBA-88C2-1D9690C0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A39587-0AED-487A-BF35-987C023D9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264250-E46D-4007-A7B9-2D8A30BE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CDD-7C47-47D1-BC72-6EBECAC5A252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E4EAE5-587B-45BC-9A3C-8146F999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1D4022-18AC-40F1-9676-CA415336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1B9C-C2B1-40B6-A3A0-A5A08A909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77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29DE1-A5E9-4720-8383-F0ED43E3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D52D8B-CD2B-46B9-9ABE-73F00BD83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141B69-396C-403E-A9FC-BD161B2C3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EC00D4-03D9-42B9-9C0A-8517223E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CDD-7C47-47D1-BC72-6EBECAC5A252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5ECDC7-F454-4606-BC01-364DE482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9EA228-41D0-439C-8F61-25A85D2E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1B9C-C2B1-40B6-A3A0-A5A08A909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33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EB039-602A-4D7E-B1A4-BF9E5EC0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F573A7-EFC8-43A6-8075-FE5A86F69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A3ED71-7737-4823-BA57-1EEEB00B8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B6612E0-0C16-43E3-A119-22869C40C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352A000-A669-422D-9CB1-8E1876B10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72B016C-4B0A-4530-A963-368B2B29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CDD-7C47-47D1-BC72-6EBECAC5A252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7D4FAA-BAE8-4BB8-AD4A-11B9C8B5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5D0FCF7-D745-4C1B-8B75-49A24C6A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1B9C-C2B1-40B6-A3A0-A5A08A909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40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BAC26-BFDE-45B8-B151-ED2C86FC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B3249B-5471-4B07-9CCC-26C0640D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CDD-7C47-47D1-BC72-6EBECAC5A252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42B0E6D-45B9-479D-A965-6AECE0E15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620A849-926A-460D-88AD-2EEC3A89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1B9C-C2B1-40B6-A3A0-A5A08A909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05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A27DD83-0EC9-4708-912D-91F55641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CDD-7C47-47D1-BC72-6EBECAC5A252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03E768A-EA31-4B45-B937-BAC04C08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1EBBA7-38ED-41F1-8785-1BEAB8BC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1B9C-C2B1-40B6-A3A0-A5A08A909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98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5D4D7-CBD6-48ED-B154-83600F2AA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8324C8-2411-49B9-B217-2ABD44E1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68975F-0FDC-4992-A767-AA472F2F2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E3DB75-6661-4779-8640-B33053B2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CDD-7C47-47D1-BC72-6EBECAC5A252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A146C6-1394-46FB-A37D-1644A993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4B40B5-C400-4679-803E-72C3706A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1B9C-C2B1-40B6-A3A0-A5A08A909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13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91B17-44F3-40FE-9BCE-318254C9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1AD86BF-7290-4D4E-98F5-8213D93A8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F6E706-F750-45CB-9DCE-04C9F8B23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A5F7D5-AF96-48D7-8830-4EB86D4D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CDD-7C47-47D1-BC72-6EBECAC5A252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85597F-A117-4070-AB30-06C6AC49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4E703-38E7-469F-B551-AD1E74CC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81B9C-C2B1-40B6-A3A0-A5A08A909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79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AF1769-74AD-4909-8A28-70EF21F7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9DBA55-B755-460A-8A85-717451F1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044C7E-82E1-436A-B8AD-6A8AE7A30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9CDD-7C47-47D1-BC72-6EBECAC5A252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7BB0EE-F1B1-4E3E-87E3-6042F0C0A3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6BB243-6337-42EA-A6EB-67080EC95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81B9C-C2B1-40B6-A3A0-A5A08A9091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72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C390D-F1CD-48B5-AEF1-9B14256E1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7-2</a:t>
            </a:r>
            <a:r>
              <a:rPr lang="zh-TW" altLang="en-US" dirty="0"/>
              <a:t>測試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572F113-783B-4C5A-9786-804EAC79E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16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D26ED-EB66-4514-9D9C-7EB1E3C1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8 : insert(</a:t>
            </a:r>
            <a:r>
              <a:rPr lang="en-US" altLang="zh-TW" dirty="0" err="1"/>
              <a:t>size_t</a:t>
            </a:r>
            <a:r>
              <a:rPr lang="en-US" altLang="zh-TW" dirty="0"/>
              <a:t> pos, const </a:t>
            </a:r>
            <a:r>
              <a:rPr lang="en-US" altLang="zh-TW" dirty="0" err="1"/>
              <a:t>MyString</a:t>
            </a:r>
            <a:r>
              <a:rPr lang="en-US" altLang="zh-TW" dirty="0"/>
              <a:t>&amp; str, </a:t>
            </a:r>
            <a:r>
              <a:rPr lang="en-US" altLang="zh-TW" dirty="0" err="1"/>
              <a:t>size_t</a:t>
            </a:r>
            <a:r>
              <a:rPr lang="en-US" altLang="zh-TW" dirty="0"/>
              <a:t> </a:t>
            </a:r>
            <a:r>
              <a:rPr lang="en-US" altLang="zh-TW" dirty="0" err="1"/>
              <a:t>subpos</a:t>
            </a:r>
            <a:r>
              <a:rPr lang="en-US" altLang="zh-TW" dirty="0"/>
              <a:t>, </a:t>
            </a:r>
            <a:r>
              <a:rPr lang="en-US" altLang="zh-TW" dirty="0" err="1"/>
              <a:t>size_t</a:t>
            </a:r>
            <a:r>
              <a:rPr lang="en-US" altLang="zh-TW" dirty="0"/>
              <a:t> </a:t>
            </a:r>
            <a:r>
              <a:rPr lang="en-US" altLang="zh-TW" dirty="0" err="1"/>
              <a:t>sublen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D4000FC-0B1C-4614-ADA6-69FCFCA99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639" y="1690688"/>
            <a:ext cx="7103921" cy="24689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FF14C32-FDE0-4D7C-8EC6-14E82B9D1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38" y="4151260"/>
            <a:ext cx="7096277" cy="255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99EA8-9BF1-4159-A88B-FE94D3A7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9 : erase(</a:t>
            </a:r>
            <a:r>
              <a:rPr lang="en-US" altLang="zh-TW" dirty="0" err="1"/>
              <a:t>size_t</a:t>
            </a:r>
            <a:r>
              <a:rPr lang="en-US" altLang="zh-TW" dirty="0"/>
              <a:t> pos, </a:t>
            </a:r>
            <a:r>
              <a:rPr lang="en-US" altLang="zh-TW" dirty="0" err="1"/>
              <a:t>size_t</a:t>
            </a:r>
            <a:r>
              <a:rPr lang="en-US" altLang="zh-TW" dirty="0"/>
              <a:t> </a:t>
            </a:r>
            <a:r>
              <a:rPr lang="en-US" altLang="zh-TW" dirty="0" err="1"/>
              <a:t>len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6A5CA29-4E10-4C8D-9584-EB5F15BA5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3606"/>
            <a:ext cx="6655142" cy="24321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24D9240-B848-4306-85B8-5E100BBCC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57541"/>
            <a:ext cx="7215322" cy="264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1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9EC2D-7429-407C-83B2-CF0A2955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10 : find(const </a:t>
            </a:r>
            <a:r>
              <a:rPr lang="en-US" altLang="zh-TW" dirty="0" err="1"/>
              <a:t>MyString</a:t>
            </a:r>
            <a:r>
              <a:rPr lang="en-US" altLang="zh-TW" dirty="0"/>
              <a:t>&amp; str, </a:t>
            </a:r>
            <a:r>
              <a:rPr lang="en-US" altLang="zh-TW" dirty="0" err="1"/>
              <a:t>size_t</a:t>
            </a:r>
            <a:r>
              <a:rPr lang="en-US" altLang="zh-TW" dirty="0"/>
              <a:t> pos) const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B4D7490-FFAE-4D2F-B1C1-36207385C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8120"/>
            <a:ext cx="8599269" cy="193027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0B9A439-8BA8-4E1E-928A-2B406B0EE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81" y="3870287"/>
            <a:ext cx="8457628" cy="234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9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A1432-A3AD-4142-9DF6-EDCCEA26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11 :</a:t>
            </a:r>
            <a:r>
              <a:rPr lang="en-US" altLang="zh-TW" dirty="0" err="1"/>
              <a:t>find_first_of</a:t>
            </a:r>
            <a:r>
              <a:rPr lang="en-US" altLang="zh-TW" dirty="0"/>
              <a:t>(const </a:t>
            </a:r>
            <a:r>
              <a:rPr lang="en-US" altLang="zh-TW" dirty="0" err="1"/>
              <a:t>MyString</a:t>
            </a:r>
            <a:r>
              <a:rPr lang="en-US" altLang="zh-TW" dirty="0"/>
              <a:t>&amp; str, </a:t>
            </a:r>
            <a:r>
              <a:rPr lang="en-US" altLang="zh-TW" dirty="0" err="1"/>
              <a:t>size_t</a:t>
            </a:r>
            <a:r>
              <a:rPr lang="en-US" altLang="zh-TW" dirty="0"/>
              <a:t> pos) const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FADC85D-7EAC-40E2-B0BD-756485CDD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974070" cy="20583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4C05C1F-2E5B-494B-9FC8-06622F941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66478"/>
            <a:ext cx="8996563" cy="242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5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0E0934-232E-46E5-B7C8-420FAB325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12 :</a:t>
            </a:r>
            <a:r>
              <a:rPr lang="en-US" altLang="zh-TW" dirty="0" err="1"/>
              <a:t>istream</a:t>
            </a:r>
            <a:r>
              <a:rPr lang="en-US" altLang="zh-TW" dirty="0"/>
              <a:t>&amp; operator&gt;&gt;(</a:t>
            </a:r>
            <a:r>
              <a:rPr lang="en-US" altLang="zh-TW" dirty="0" err="1"/>
              <a:t>istream</a:t>
            </a:r>
            <a:r>
              <a:rPr lang="en-US" altLang="zh-TW" dirty="0"/>
              <a:t>&amp; input, </a:t>
            </a:r>
            <a:r>
              <a:rPr lang="en-US" altLang="zh-TW" dirty="0" err="1"/>
              <a:t>MyString</a:t>
            </a:r>
            <a:r>
              <a:rPr lang="en-US" altLang="zh-TW" dirty="0"/>
              <a:t>&amp; str)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5024FD2-F2F1-4289-8432-ACCD621E0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79443"/>
            <a:ext cx="10686635" cy="65199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2794438-8000-4BC2-8D53-52A91F306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777002"/>
            <a:ext cx="10707107" cy="109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6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096A7-6846-44CD-9AE7-91C04250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8D6EFF7-8EF3-4399-A311-8C675DED2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649" y="2137728"/>
            <a:ext cx="10728701" cy="9610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4A8095E-378B-4F9E-A066-449CDAF0AE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11"/>
          <a:stretch/>
        </p:blipFill>
        <p:spPr>
          <a:xfrm>
            <a:off x="731649" y="3429000"/>
            <a:ext cx="10700766" cy="155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3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BC29A8-534C-487B-B607-671B9B91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1 : </a:t>
            </a:r>
            <a:r>
              <a:rPr lang="en-US" altLang="zh-TW" dirty="0" err="1"/>
              <a:t>MyString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F12B32B-F85E-429D-87B6-6EB8743AF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255" y="1690688"/>
            <a:ext cx="10606519" cy="6562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7ECDE6C-22F0-453F-87CC-F3CF12F09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55" y="3016251"/>
            <a:ext cx="10710782" cy="88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6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F0627-C830-44BC-AB52-9EA91B15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2 : </a:t>
            </a:r>
            <a:r>
              <a:rPr lang="en-US" altLang="zh-TW" dirty="0" err="1"/>
              <a:t>MyString</a:t>
            </a:r>
            <a:r>
              <a:rPr lang="en-US" altLang="zh-TW" dirty="0"/>
              <a:t>(const </a:t>
            </a:r>
            <a:r>
              <a:rPr lang="en-US" altLang="zh-TW" dirty="0" err="1"/>
              <a:t>MyString</a:t>
            </a:r>
            <a:r>
              <a:rPr lang="en-US" altLang="zh-TW" dirty="0"/>
              <a:t>&amp; str)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6623145-5482-4C32-B7B8-22D05F591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632" y="1675448"/>
            <a:ext cx="7970520" cy="220507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CF48CF9-2AEE-4E94-8FB4-C0855AE8D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32" y="4126491"/>
            <a:ext cx="7970236" cy="252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7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04313-272F-45CE-A64E-6D60B80B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3 : </a:t>
            </a:r>
            <a:r>
              <a:rPr lang="en-US" altLang="zh-TW" dirty="0" err="1"/>
              <a:t>MyString</a:t>
            </a:r>
            <a:r>
              <a:rPr lang="en-US" altLang="zh-TW" dirty="0"/>
              <a:t>(const </a:t>
            </a:r>
            <a:r>
              <a:rPr lang="en-US" altLang="zh-TW" dirty="0" err="1"/>
              <a:t>MyString</a:t>
            </a:r>
            <a:r>
              <a:rPr lang="en-US" altLang="zh-TW" dirty="0"/>
              <a:t>&amp; str, </a:t>
            </a:r>
            <a:r>
              <a:rPr lang="en-US" altLang="zh-TW" dirty="0" err="1"/>
              <a:t>size_t</a:t>
            </a:r>
            <a:r>
              <a:rPr lang="en-US" altLang="zh-TW" dirty="0"/>
              <a:t> pos, </a:t>
            </a:r>
            <a:r>
              <a:rPr lang="en-US" altLang="zh-TW" dirty="0" err="1"/>
              <a:t>size_t</a:t>
            </a:r>
            <a:r>
              <a:rPr lang="en-US" altLang="zh-TW" dirty="0"/>
              <a:t> </a:t>
            </a:r>
            <a:r>
              <a:rPr lang="en-US" altLang="zh-TW" dirty="0" err="1"/>
              <a:t>len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E776D16-38C0-4019-95F0-8155277A6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382" y="1846055"/>
            <a:ext cx="7726791" cy="211634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E5D80BA-DEBF-4023-80B2-132C92A7B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82" y="4117767"/>
            <a:ext cx="7926342" cy="23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9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7236DE-5B80-455D-9A37-77EF6E60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4 : </a:t>
            </a:r>
            <a:r>
              <a:rPr lang="en-US" altLang="zh-TW" dirty="0" err="1"/>
              <a:t>MyString</a:t>
            </a:r>
            <a:r>
              <a:rPr lang="en-US" altLang="zh-TW" dirty="0"/>
              <a:t>(const char* s)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F78D7A3-6565-4DD0-86F8-B4D94B06B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391919" cy="23631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96D7644-9441-47C8-82F2-17F433C42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47476"/>
            <a:ext cx="8406786" cy="236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6144EC-A120-4355-9A6C-0176B83C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5 : append(const </a:t>
            </a:r>
            <a:r>
              <a:rPr lang="en-US" altLang="zh-TW" dirty="0" err="1"/>
              <a:t>MyString</a:t>
            </a:r>
            <a:r>
              <a:rPr lang="en-US" altLang="zh-TW" dirty="0"/>
              <a:t>&amp; str)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96EDCF2-8235-41CE-AC1E-0C1492199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9176"/>
            <a:ext cx="7242259" cy="249523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B793C30-02BD-4A3C-86C8-CE62ED4D3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19" y="4091208"/>
            <a:ext cx="7384536" cy="249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3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8BC799-1541-4BBC-9DAC-CDF9C703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6 : </a:t>
            </a:r>
            <a:r>
              <a:rPr lang="en-US" altLang="zh-TW" dirty="0" err="1"/>
              <a:t>substr</a:t>
            </a:r>
            <a:r>
              <a:rPr lang="en-US" altLang="zh-TW" dirty="0"/>
              <a:t>(</a:t>
            </a:r>
            <a:r>
              <a:rPr lang="en-US" altLang="zh-TW" dirty="0" err="1"/>
              <a:t>size_t</a:t>
            </a:r>
            <a:r>
              <a:rPr lang="en-US" altLang="zh-TW" dirty="0"/>
              <a:t> pos, </a:t>
            </a:r>
            <a:r>
              <a:rPr lang="en-US" altLang="zh-TW" dirty="0" err="1"/>
              <a:t>size_t</a:t>
            </a:r>
            <a:r>
              <a:rPr lang="en-US" altLang="zh-TW" dirty="0"/>
              <a:t> </a:t>
            </a:r>
            <a:r>
              <a:rPr lang="en-US" altLang="zh-TW" dirty="0" err="1"/>
              <a:t>len</a:t>
            </a:r>
            <a:r>
              <a:rPr lang="en-US" altLang="zh-TW" dirty="0"/>
              <a:t>) const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692FAE5-B905-4197-8446-DD17F361D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1386"/>
            <a:ext cx="6517640" cy="233982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B1328F1-ED3A-46DA-B606-1574502F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71206"/>
            <a:ext cx="6517640" cy="285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9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1A6D2-5EAC-4999-9FD5-ADC5CE71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Case 7 : insert(</a:t>
            </a:r>
            <a:r>
              <a:rPr lang="en-US" altLang="zh-TW" dirty="0" err="1"/>
              <a:t>size_t</a:t>
            </a:r>
            <a:r>
              <a:rPr lang="en-US" altLang="zh-TW" dirty="0"/>
              <a:t> pos, const </a:t>
            </a:r>
            <a:r>
              <a:rPr lang="en-US" altLang="zh-TW" dirty="0" err="1"/>
              <a:t>MyString</a:t>
            </a:r>
            <a:r>
              <a:rPr lang="en-US" altLang="zh-TW" dirty="0"/>
              <a:t>&amp; str)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5418DFA-EDEE-44F8-9923-85A2FEA31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0742"/>
            <a:ext cx="7557002" cy="262181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34A22E7-BE48-466E-9E1E-EC623C844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72559"/>
            <a:ext cx="7611161" cy="276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7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179</Words>
  <Application>Microsoft Office PowerPoint</Application>
  <PresentationFormat>寬螢幕</PresentationFormat>
  <Paragraphs>13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佈景主題</vt:lpstr>
      <vt:lpstr>7-2測試</vt:lpstr>
      <vt:lpstr>PowerPoint 簡報</vt:lpstr>
      <vt:lpstr>Case 1 : MyString()</vt:lpstr>
      <vt:lpstr>Case 2 : MyString(const MyString&amp; str)</vt:lpstr>
      <vt:lpstr>Case 3 : MyString(const MyString&amp; str, size_t pos, size_t len)</vt:lpstr>
      <vt:lpstr>Case 4 : MyString(const char* s)</vt:lpstr>
      <vt:lpstr>Case 5 : append(const MyString&amp; str)</vt:lpstr>
      <vt:lpstr>Case 6 : substr(size_t pos, size_t len) const</vt:lpstr>
      <vt:lpstr>Case 7 : insert(size_t pos, const MyString&amp; str)</vt:lpstr>
      <vt:lpstr>Case 8 : insert(size_t pos, const MyString&amp; str, size_t subpos, size_t sublen)</vt:lpstr>
      <vt:lpstr>Case 9 : erase(size_t pos, size_t len)</vt:lpstr>
      <vt:lpstr>Case 10 : find(const MyString&amp; str, size_t pos) const</vt:lpstr>
      <vt:lpstr>Case 11 :find_first_of(const MyString&amp; str, size_t pos) const</vt:lpstr>
      <vt:lpstr>Case 12 :istream&amp; operator&gt;&gt;(istream&amp; input, MyString&amp; str)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7-2測試</dc:title>
  <dc:creator>瀞慧 黃</dc:creator>
  <cp:lastModifiedBy>瀞慧 黃</cp:lastModifiedBy>
  <cp:revision>1</cp:revision>
  <dcterms:created xsi:type="dcterms:W3CDTF">2020-06-14T15:27:55Z</dcterms:created>
  <dcterms:modified xsi:type="dcterms:W3CDTF">2020-06-14T15:40:08Z</dcterms:modified>
</cp:coreProperties>
</file>