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17873-657B-49E0-8710-1710A4C82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8C8C02-577F-46DA-904E-259689846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E50F05-4A8B-47BF-8117-FD4A5C9FE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2731-0B20-44C1-BA34-C7BF4B35B7A3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23DB1D-9702-4BAD-87AF-F040A9F5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78AE0D-F703-4DB5-B427-986A2B48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F17F-6143-4402-AAE8-1E142B078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04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E89390-D833-4252-BF12-C0C646C8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986CE20-E47D-4F33-8354-2D1BAD232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CBA17E-F9F9-448D-B94C-7BB467657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2731-0B20-44C1-BA34-C7BF4B35B7A3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EC59CD-EDC4-4127-90B9-046A03FEB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C8DB9B-F446-44E4-BB8D-E3904C74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F17F-6143-4402-AAE8-1E142B078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21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2BEA9ED-D53D-479D-8AAE-EE5D29BEB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84C4F07-C15B-4C74-84D2-8CE2909D0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9B9B76-EE8E-4FBC-A9CA-851245C0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2731-0B20-44C1-BA34-C7BF4B35B7A3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9153B9-1B93-4103-A141-FFBDCA25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A886C3-1F91-4D91-849C-A7AA0C36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F17F-6143-4402-AAE8-1E142B078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15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72776B-8176-4852-8BB3-D862EFD3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904108-644F-42A3-80C1-FD3C9F228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22EED5-6110-41CF-8B40-2A3F95831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2731-0B20-44C1-BA34-C7BF4B35B7A3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2CFDC8-6FF7-472F-A298-850881C3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8BA1E4-0D66-4BBF-9DF5-4BA21FC7C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F17F-6143-4402-AAE8-1E142B078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43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9D1F71-1AB4-472A-BAB0-0CAAD022C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03CF36-6EFE-4C9D-AA79-16A6CD707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991EAC-EF32-4B1B-91DB-463D8332D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2731-0B20-44C1-BA34-C7BF4B35B7A3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2F0BAC-1C8E-4A32-9F3F-AA95A172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09C353-031C-4D4C-8740-E1EC3FDA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F17F-6143-4402-AAE8-1E142B078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9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BACA25-A50E-4D8F-B180-1963D4A7D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A3DF6C-34AF-4BF5-93C2-369CD37FA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9D96F65-CF8B-4215-A2A2-70785B31B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B43984-E632-4E91-B80A-87C348B5D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2731-0B20-44C1-BA34-C7BF4B35B7A3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390603-91BD-4458-86FC-9B6EBEC6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351930-86CE-42C8-B6E8-8726DE2F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F17F-6143-4402-AAE8-1E142B078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79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59F7B5-A438-4535-B1A3-CA1BE4B6E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410564-089E-4909-ADD6-DFD4571A6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0C948C-0180-4A3A-B121-BE0A82D49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F308202-AF4E-4B59-BDA1-F0A58B853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82EF07E-DD06-4317-B23C-3D0A5A084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E2EAE76-B0B4-4F68-9255-EDB3B223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2731-0B20-44C1-BA34-C7BF4B35B7A3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C4316F5-C096-40BE-B028-B307133C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1865ECF-20FB-4A85-BE45-A2859C1B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F17F-6143-4402-AAE8-1E142B078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50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8D509-2CB0-46E3-A78C-88EFFB48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460EEC8-5A19-408B-8B49-B173AF5B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2731-0B20-44C1-BA34-C7BF4B35B7A3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635F816-3289-4967-B7EB-62047C179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0B590A-52DE-4922-A6FC-5C28E95D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F17F-6143-4402-AAE8-1E142B078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04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BB5CC6-75D3-4198-BD5F-65681912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2731-0B20-44C1-BA34-C7BF4B35B7A3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715C541-4BC6-47B8-BA5A-623E53BD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04D870-7019-4F7E-99FD-67E69C0E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F17F-6143-4402-AAE8-1E142B078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49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3CDD8C-1E43-44F0-914C-2DFA5530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A7553E-D157-4C0B-8874-A1B74B38F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9477536-F92A-4B05-91D2-AA9F5632F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784082-30BD-40BF-8AB1-2AA81E149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2731-0B20-44C1-BA34-C7BF4B35B7A3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885E87-36B4-4FBF-9A7A-43A3A51A3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948077-3085-4110-B7C1-F7F4CF47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F17F-6143-4402-AAE8-1E142B078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64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66FFDD-BFF9-4F15-B3D6-8B281C1C5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54AAB92-D9F5-493C-8A39-2AB192461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4E51E7C-88E4-493D-ADA7-810568023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BEEB0B-DAAB-477F-BC31-36029EF86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2731-0B20-44C1-BA34-C7BF4B35B7A3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E50C40-DFE2-4D26-96FC-354B8F1D0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BD256C-9F25-4630-BA59-D5B7658E0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F17F-6143-4402-AAE8-1E142B078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97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2BB2A6B-D8BB-46FE-8041-EA8C39A3F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529DCF-62CA-4430-8794-047462A95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10DB79-E18F-4D78-A706-9D9C32D5E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52731-0B20-44C1-BA34-C7BF4B35B7A3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D2CB68-98CE-4406-9A45-C57D5E639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82B084-12FC-4E80-971A-943CCAA8A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BF17F-6143-4402-AAE8-1E142B078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31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05E05C5-10CE-44A2-B652-4B306EF44018}"/>
              </a:ext>
            </a:extLst>
          </p:cNvPr>
          <p:cNvSpPr/>
          <p:nvPr/>
        </p:nvSpPr>
        <p:spPr>
          <a:xfrm>
            <a:off x="1416934" y="729734"/>
            <a:ext cx="3585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test Constructor / Destructor建構子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33B5B6-6EC6-4657-BE12-1DD71AFA9F25}"/>
              </a:ext>
            </a:extLst>
          </p:cNvPr>
          <p:cNvSpPr/>
          <p:nvPr/>
        </p:nvSpPr>
        <p:spPr>
          <a:xfrm>
            <a:off x="1416934" y="379678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出來的程式碼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CF9BB80-4842-40A2-A47A-B456F57FF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032" y="1099066"/>
            <a:ext cx="6709768" cy="261942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589B1A4-7167-4F91-A1F7-3A7F72C78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032" y="4282744"/>
            <a:ext cx="9676190" cy="1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6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05E05C5-10CE-44A2-B652-4B306EF44018}"/>
              </a:ext>
            </a:extLst>
          </p:cNvPr>
          <p:cNvSpPr/>
          <p:nvPr/>
        </p:nvSpPr>
        <p:spPr>
          <a:xfrm>
            <a:off x="1416934" y="729734"/>
            <a:ext cx="3042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test append(…) </a:t>
            </a:r>
            <a:r>
              <a:rPr lang="zh-TW" altLang="en-US" dirty="0"/>
              <a:t>字串相加功能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33B5B6-6EC6-4657-BE12-1DD71AFA9F25}"/>
              </a:ext>
            </a:extLst>
          </p:cNvPr>
          <p:cNvSpPr/>
          <p:nvPr/>
        </p:nvSpPr>
        <p:spPr>
          <a:xfrm>
            <a:off x="1416934" y="333958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出來的程式碼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F823F4C-F709-45CC-B5BD-82DAE03CC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934" y="1291823"/>
            <a:ext cx="8819048" cy="182857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529F77F-93E4-4917-A63C-194A8AA17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934" y="4097887"/>
            <a:ext cx="10163175" cy="92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9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05E05C5-10CE-44A2-B652-4B306EF44018}"/>
              </a:ext>
            </a:extLst>
          </p:cNvPr>
          <p:cNvSpPr/>
          <p:nvPr/>
        </p:nvSpPr>
        <p:spPr>
          <a:xfrm>
            <a:off x="1369309" y="1082159"/>
            <a:ext cx="2104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test insert </a:t>
            </a:r>
            <a:r>
              <a:rPr lang="zh-TW" altLang="en-US" dirty="0"/>
              <a:t>插入字串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33B5B6-6EC6-4657-BE12-1DD71AFA9F25}"/>
              </a:ext>
            </a:extLst>
          </p:cNvPr>
          <p:cNvSpPr/>
          <p:nvPr/>
        </p:nvSpPr>
        <p:spPr>
          <a:xfrm>
            <a:off x="1731259" y="439685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出來的程式碼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9DB403A-EFAC-41FC-B387-BFCAC07EE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846" y="454972"/>
            <a:ext cx="5052447" cy="265240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B4DAD72-292F-4606-8C82-F9C397AB3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3914885"/>
            <a:ext cx="7424068" cy="205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2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05E05C5-10CE-44A2-B652-4B306EF44018}"/>
              </a:ext>
            </a:extLst>
          </p:cNvPr>
          <p:cNvSpPr/>
          <p:nvPr/>
        </p:nvSpPr>
        <p:spPr>
          <a:xfrm>
            <a:off x="1416934" y="389247"/>
            <a:ext cx="2375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test </a:t>
            </a:r>
            <a:r>
              <a:rPr lang="en-US" altLang="zh-TW" dirty="0" err="1"/>
              <a:t>substr</a:t>
            </a:r>
            <a:r>
              <a:rPr lang="en-US" altLang="zh-TW" dirty="0"/>
              <a:t> </a:t>
            </a:r>
            <a:r>
              <a:rPr lang="zh-TW" altLang="en-US" dirty="0"/>
              <a:t>建構子字串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33B5B6-6EC6-4657-BE12-1DD71AFA9F25}"/>
              </a:ext>
            </a:extLst>
          </p:cNvPr>
          <p:cNvSpPr/>
          <p:nvPr/>
        </p:nvSpPr>
        <p:spPr>
          <a:xfrm>
            <a:off x="1416934" y="361580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出來的程式碼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B29FF39-989A-4DE7-A90D-47DC0A2D0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934" y="832366"/>
            <a:ext cx="6887368" cy="270965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BEB481F-E5FC-498A-B058-58ADAC073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934" y="4139920"/>
            <a:ext cx="8485714" cy="1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985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05E05C5-10CE-44A2-B652-4B306EF44018}"/>
              </a:ext>
            </a:extLst>
          </p:cNvPr>
          <p:cNvSpPr/>
          <p:nvPr/>
        </p:nvSpPr>
        <p:spPr>
          <a:xfrm>
            <a:off x="1416934" y="415409"/>
            <a:ext cx="3228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test erase </a:t>
            </a:r>
            <a:r>
              <a:rPr lang="zh-TW" altLang="en-US" dirty="0"/>
              <a:t>刪除字串內部分內容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33B5B6-6EC6-4657-BE12-1DD71AFA9F25}"/>
              </a:ext>
            </a:extLst>
          </p:cNvPr>
          <p:cNvSpPr/>
          <p:nvPr/>
        </p:nvSpPr>
        <p:spPr>
          <a:xfrm>
            <a:off x="1416934" y="361580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出來的程式碼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024FE3B-9A40-483C-99E0-42632C960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934" y="971815"/>
            <a:ext cx="5323322" cy="255243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64C6696-EAD8-4DFB-874D-81CACC434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934" y="4019815"/>
            <a:ext cx="8971428" cy="2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46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05E05C5-10CE-44A2-B652-4B306EF44018}"/>
              </a:ext>
            </a:extLst>
          </p:cNvPr>
          <p:cNvSpPr/>
          <p:nvPr/>
        </p:nvSpPr>
        <p:spPr>
          <a:xfrm>
            <a:off x="1416934" y="729734"/>
            <a:ext cx="2854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test find() and </a:t>
            </a:r>
            <a:r>
              <a:rPr lang="en-US" altLang="zh-TW" dirty="0" err="1"/>
              <a:t>find_first_of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33B5B6-6EC6-4657-BE12-1DD71AFA9F25}"/>
              </a:ext>
            </a:extLst>
          </p:cNvPr>
          <p:cNvSpPr/>
          <p:nvPr/>
        </p:nvSpPr>
        <p:spPr>
          <a:xfrm>
            <a:off x="1416934" y="483500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出來的程式碼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B8E18CF-198F-403E-89CC-3A9A36737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158" y="461232"/>
            <a:ext cx="5325747" cy="324768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FE69A42-A0AA-4020-8909-27DF088AC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388" y="4264790"/>
            <a:ext cx="6952678" cy="187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5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05E05C5-10CE-44A2-B652-4B306EF44018}"/>
              </a:ext>
            </a:extLst>
          </p:cNvPr>
          <p:cNvSpPr/>
          <p:nvPr/>
        </p:nvSpPr>
        <p:spPr>
          <a:xfrm>
            <a:off x="1159797" y="448392"/>
            <a:ext cx="4010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test operator&gt;&gt;, operator&lt;&lt; </a:t>
            </a:r>
            <a:r>
              <a:rPr lang="zh-TW" altLang="en-US" dirty="0"/>
              <a:t>輸入與輸出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33B5B6-6EC6-4657-BE12-1DD71AFA9F25}"/>
              </a:ext>
            </a:extLst>
          </p:cNvPr>
          <p:cNvSpPr/>
          <p:nvPr/>
        </p:nvSpPr>
        <p:spPr>
          <a:xfrm>
            <a:off x="1159797" y="386131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出來的程式碼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C0814E6-6BA0-4A40-A762-72B136CCF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797" y="893924"/>
            <a:ext cx="7814656" cy="2891192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2E07230-D2A7-4909-A7D2-32F1871D2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333" y="4306848"/>
            <a:ext cx="9933333" cy="2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94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78</Words>
  <Application>Microsoft Office PowerPoint</Application>
  <PresentationFormat>寬螢幕</PresentationFormat>
  <Paragraphs>14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宜珊 鄭</dc:creator>
  <cp:lastModifiedBy>宜珊 鄭</cp:lastModifiedBy>
  <cp:revision>2</cp:revision>
  <dcterms:created xsi:type="dcterms:W3CDTF">2020-06-13T19:30:43Z</dcterms:created>
  <dcterms:modified xsi:type="dcterms:W3CDTF">2020-06-13T19:42:55Z</dcterms:modified>
</cp:coreProperties>
</file>