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8A1F-021A-48FC-B0E2-78CFD2DA5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01582-4B51-4A2E-B647-FF823C06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2A94-853F-4BAE-A23A-C211EFF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93E5-9587-4454-BA3A-8A0A1CF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9645-87E6-485C-AD4C-6010053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1500-86AF-44B9-A694-AE7EA58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8F8E-3DAE-44E0-A010-9507C87F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D314-2000-4190-AA70-45C9E72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CEC9-5440-4B3C-9E18-54DFDE5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6081-93FF-406B-8AF7-FE3D5E1A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A5573-FEF9-4A36-9F2F-2D1922BC3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AF6F6-B808-44BE-AF4A-56160EF6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A61B-B6A4-447B-BF5D-509584D2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3795-3297-486E-82F1-8C620CC4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92A8-23FA-4704-AEF9-C07C1EAD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19B1-8007-48EB-B77A-15B7C3E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636D-22D8-4667-A94B-6EFF1FF2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0973-504F-4F53-A993-17FE0A32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1617-B34B-40DB-9C54-4939587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3744-D5F2-49C2-99B0-86210F4C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9E7F-BE0B-4772-968B-C23FB84E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9FD79-24EC-4529-9595-7401251C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0912-0AE9-465D-B9FA-1220F9C8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F413-4CB2-4172-947E-2FB1D6DD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5A5F-0E14-4E36-B1D1-4DF6B6FA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6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9F25-27EB-4585-A968-4B58987C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8939-D06A-4551-978C-D03543F59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0EFBB-DA0A-4870-8A8A-1D1CBD6C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E746F-A7BD-479A-B07A-8B9397C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9877A-FCF2-4A72-AFE9-820D1D0C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D330-4216-45C9-B86E-69F520ED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9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885A-828C-4F5B-9A88-EEDB6B46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475B-EE51-4B3F-99BC-4F2DAAC30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2825D-5238-4C13-9ED3-152F70BE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A926-8DB6-46D3-B5A4-49FA312E7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9D48F-969E-4D7D-B67B-FE746F30B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097E-DE91-4A32-99F0-7020221B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8C5A4-1907-4C7F-A8C0-953C953C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A72B7-2E0F-48B5-A0AB-E21224D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713D-6921-4699-B30E-8DCF99AC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51D75-0F3A-46E6-A3CA-1EB99330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66EA1-6CED-492A-99C0-B0F10FA1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A5D44-CF83-4549-9667-7E923D0F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4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64517-950D-4A6F-A683-971FCF52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B8094-B7C1-4045-B6C0-47041524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B769-7699-4C3A-B545-192F352F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45C1-3DBD-415C-9E84-612DEB09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CCD3-7F30-4E24-A730-49923A1F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44527-98EC-4106-8886-E5B24AD22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CB02-E1B1-465D-BFA9-F0ECEA45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6E55-C2D5-44C8-B23B-3A5BAD68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6436-070F-4302-8C14-101D7DC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5FC4-A1CF-46DA-853B-8375CD24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06CC-555A-42E0-8ED5-732AE9CB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710-810E-41E2-8C6D-18086A96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404B-F8ED-4AA0-A00A-059D643A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B14-64CD-4F26-AAB9-B220FE8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8BFC-2253-4BA2-8D0B-ED03A6D9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6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D6120-9700-4915-A1B4-BD6F6DC5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8AA7-1132-49D3-BAD1-5E0717C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5E9E-1139-42E1-B7F8-6559F623E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9BF-8F79-4438-A543-3A3FC058F0D4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0398-5CE5-4F7A-8A6F-9D40652AD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6F42-48FA-4AD0-B459-01AD2CE72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1FA-176A-45B1-99DA-B6A4A22D4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B933E9-5288-408A-BE32-3FFC28E88AEC}"/>
              </a:ext>
            </a:extLst>
          </p:cNvPr>
          <p:cNvSpPr/>
          <p:nvPr/>
        </p:nvSpPr>
        <p:spPr>
          <a:xfrm>
            <a:off x="1003999" y="4618315"/>
            <a:ext cx="430887" cy="43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4E600B-8DE7-4D58-B8AD-96DFE6A89A1B}"/>
              </a:ext>
            </a:extLst>
          </p:cNvPr>
          <p:cNvSpPr/>
          <p:nvPr/>
        </p:nvSpPr>
        <p:spPr>
          <a:xfrm>
            <a:off x="1937208" y="4618316"/>
            <a:ext cx="430886" cy="430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8CE438-FCDA-4824-9933-9D2B6072626A}"/>
              </a:ext>
            </a:extLst>
          </p:cNvPr>
          <p:cNvSpPr/>
          <p:nvPr/>
        </p:nvSpPr>
        <p:spPr>
          <a:xfrm>
            <a:off x="3280231" y="4618314"/>
            <a:ext cx="430887" cy="43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42A1F-6DA0-4702-B430-DCE35FCA889D}"/>
              </a:ext>
            </a:extLst>
          </p:cNvPr>
          <p:cNvSpPr txBox="1"/>
          <p:nvPr/>
        </p:nvSpPr>
        <p:spPr>
          <a:xfrm>
            <a:off x="2508709" y="4479814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0FA8C2-9999-4721-95E9-E38030ECDB71}"/>
                  </a:ext>
                </a:extLst>
              </p:cNvPr>
              <p:cNvSpPr txBox="1"/>
              <p:nvPr/>
            </p:nvSpPr>
            <p:spPr>
              <a:xfrm>
                <a:off x="838688" y="5049202"/>
                <a:ext cx="5612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0FA8C2-9999-4721-95E9-E38030EC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88" y="5049202"/>
                <a:ext cx="56124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5298F6-CC41-4309-B6E8-5FCA74ABEA7A}"/>
                  </a:ext>
                </a:extLst>
              </p:cNvPr>
              <p:cNvSpPr txBox="1"/>
              <p:nvPr/>
            </p:nvSpPr>
            <p:spPr>
              <a:xfrm>
                <a:off x="1872029" y="5087301"/>
                <a:ext cx="5719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5298F6-CC41-4309-B6E8-5FCA74ABE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29" y="5087301"/>
                <a:ext cx="57195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D8EAE-580D-4626-963B-19BC91634084}"/>
                  </a:ext>
                </a:extLst>
              </p:cNvPr>
              <p:cNvSpPr txBox="1"/>
              <p:nvPr/>
            </p:nvSpPr>
            <p:spPr>
              <a:xfrm>
                <a:off x="3277974" y="5087301"/>
                <a:ext cx="6391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5D8EAE-580D-4626-963B-19BC9163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74" y="5087301"/>
                <a:ext cx="63914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EB9E7B8-CF15-4159-B3B2-CB596C78828C}"/>
              </a:ext>
            </a:extLst>
          </p:cNvPr>
          <p:cNvSpPr/>
          <p:nvPr/>
        </p:nvSpPr>
        <p:spPr>
          <a:xfrm>
            <a:off x="838688" y="3911917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B0E12-9E73-4D55-9281-0F1883E6312C}"/>
              </a:ext>
            </a:extLst>
          </p:cNvPr>
          <p:cNvSpPr/>
          <p:nvPr/>
        </p:nvSpPr>
        <p:spPr>
          <a:xfrm>
            <a:off x="1872029" y="3911917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8C5EF-6A3F-4E12-A730-8AF429B7DB1A}"/>
              </a:ext>
            </a:extLst>
          </p:cNvPr>
          <p:cNvSpPr/>
          <p:nvPr/>
        </p:nvSpPr>
        <p:spPr>
          <a:xfrm>
            <a:off x="2993042" y="3911917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1F8E5-8342-4D8E-8C39-559FB769C68A}"/>
              </a:ext>
            </a:extLst>
          </p:cNvPr>
          <p:cNvSpPr/>
          <p:nvPr/>
        </p:nvSpPr>
        <p:spPr>
          <a:xfrm>
            <a:off x="838688" y="3190875"/>
            <a:ext cx="7522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0A3364-F039-46C8-BDAA-3364D9307BBE}"/>
              </a:ext>
            </a:extLst>
          </p:cNvPr>
          <p:cNvSpPr/>
          <p:nvPr/>
        </p:nvSpPr>
        <p:spPr>
          <a:xfrm>
            <a:off x="1872029" y="3190875"/>
            <a:ext cx="7522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7CB30-356E-4014-9D56-9F5A649AA4F0}"/>
              </a:ext>
            </a:extLst>
          </p:cNvPr>
          <p:cNvSpPr/>
          <p:nvPr/>
        </p:nvSpPr>
        <p:spPr>
          <a:xfrm>
            <a:off x="2993042" y="3190875"/>
            <a:ext cx="7522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44144D-7FB6-4EA2-87D1-B47A5C8C1EC7}"/>
              </a:ext>
            </a:extLst>
          </p:cNvPr>
          <p:cNvSpPr/>
          <p:nvPr/>
        </p:nvSpPr>
        <p:spPr>
          <a:xfrm>
            <a:off x="838688" y="2394006"/>
            <a:ext cx="7522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EFB26-8947-4A50-98B1-576EF4771ED3}"/>
              </a:ext>
            </a:extLst>
          </p:cNvPr>
          <p:cNvSpPr/>
          <p:nvPr/>
        </p:nvSpPr>
        <p:spPr>
          <a:xfrm>
            <a:off x="1872029" y="2394006"/>
            <a:ext cx="7522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948DC9-ACDD-420B-8521-1698C0F4365F}"/>
              </a:ext>
            </a:extLst>
          </p:cNvPr>
          <p:cNvSpPr/>
          <p:nvPr/>
        </p:nvSpPr>
        <p:spPr>
          <a:xfrm>
            <a:off x="2993042" y="2394006"/>
            <a:ext cx="75223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B8F1-B650-4C57-AD80-DDC3546A93AD}"/>
              </a:ext>
            </a:extLst>
          </p:cNvPr>
          <p:cNvSpPr/>
          <p:nvPr/>
        </p:nvSpPr>
        <p:spPr>
          <a:xfrm>
            <a:off x="838688" y="1653914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839F4-5D6E-4B29-A62B-D89F86B49B41}"/>
              </a:ext>
            </a:extLst>
          </p:cNvPr>
          <p:cNvSpPr/>
          <p:nvPr/>
        </p:nvSpPr>
        <p:spPr>
          <a:xfrm>
            <a:off x="1872029" y="1653914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D3CEE2-7F45-4598-B5FF-8F8C1412A52E}"/>
              </a:ext>
            </a:extLst>
          </p:cNvPr>
          <p:cNvSpPr/>
          <p:nvPr/>
        </p:nvSpPr>
        <p:spPr>
          <a:xfrm>
            <a:off x="2993042" y="1653914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E0B8B9-5948-453B-9755-2A8516265965}"/>
              </a:ext>
            </a:extLst>
          </p:cNvPr>
          <p:cNvCxnSpPr>
            <a:stCxn id="4" idx="0"/>
            <a:endCxn id="11" idx="2"/>
          </p:cNvCxnSpPr>
          <p:nvPr/>
        </p:nvCxnSpPr>
        <p:spPr>
          <a:xfrm flipH="1" flipV="1">
            <a:off x="1214804" y="4216717"/>
            <a:ext cx="4639" cy="401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7B5962-27E0-4847-AF94-55624D6BC3F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382819" y="4254816"/>
            <a:ext cx="769832" cy="363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61EA45-8266-401F-9B57-26141438BC0E}"/>
              </a:ext>
            </a:extLst>
          </p:cNvPr>
          <p:cNvCxnSpPr>
            <a:cxnSpLocks/>
          </p:cNvCxnSpPr>
          <p:nvPr/>
        </p:nvCxnSpPr>
        <p:spPr>
          <a:xfrm flipH="1" flipV="1">
            <a:off x="1645691" y="4290432"/>
            <a:ext cx="1801355" cy="327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09A164-CEE8-423B-B38B-EBCBC108851E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V="1">
            <a:off x="1219443" y="4216717"/>
            <a:ext cx="1028702" cy="401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29DC49-AF3A-4A3D-8C4A-F570E0C2452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152651" y="4216717"/>
            <a:ext cx="1216507" cy="390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8A0565-305E-4A3C-B49B-5C7A50EBFDCF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V="1">
            <a:off x="2152651" y="4216717"/>
            <a:ext cx="95494" cy="401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AD27AE-C52A-4660-BF14-A00E0FAE9795}"/>
              </a:ext>
            </a:extLst>
          </p:cNvPr>
          <p:cNvCxnSpPr>
            <a:cxnSpLocks/>
          </p:cNvCxnSpPr>
          <p:nvPr/>
        </p:nvCxnSpPr>
        <p:spPr>
          <a:xfrm flipV="1">
            <a:off x="1269476" y="4250410"/>
            <a:ext cx="2000390" cy="348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F10B9-7372-49AE-8B8F-3F3010A19A9A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H="1" flipV="1">
            <a:off x="2248145" y="4216717"/>
            <a:ext cx="1247530" cy="401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1BFE51-9231-434C-80C5-C90A2869D52A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H="1" flipV="1">
            <a:off x="3369158" y="4216717"/>
            <a:ext cx="126517" cy="401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7C44C1-43A0-41EF-B0E3-067B5BB64161}"/>
              </a:ext>
            </a:extLst>
          </p:cNvPr>
          <p:cNvCxnSpPr/>
          <p:nvPr/>
        </p:nvCxnSpPr>
        <p:spPr>
          <a:xfrm flipH="1" flipV="1">
            <a:off x="1217211" y="3520249"/>
            <a:ext cx="4639" cy="401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7691F8-E1D4-47BD-BCF6-E0169C622731}"/>
              </a:ext>
            </a:extLst>
          </p:cNvPr>
          <p:cNvCxnSpPr>
            <a:cxnSpLocks/>
          </p:cNvCxnSpPr>
          <p:nvPr/>
        </p:nvCxnSpPr>
        <p:spPr>
          <a:xfrm flipH="1" flipV="1">
            <a:off x="1385226" y="3558348"/>
            <a:ext cx="769832" cy="363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1AFA64-D7C6-42C5-9422-83EA61861284}"/>
              </a:ext>
            </a:extLst>
          </p:cNvPr>
          <p:cNvCxnSpPr>
            <a:cxnSpLocks/>
          </p:cNvCxnSpPr>
          <p:nvPr/>
        </p:nvCxnSpPr>
        <p:spPr>
          <a:xfrm flipH="1" flipV="1">
            <a:off x="1648098" y="3593964"/>
            <a:ext cx="1801355" cy="327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8CF1B3-9FF7-4AF9-8342-708BF9A5766D}"/>
              </a:ext>
            </a:extLst>
          </p:cNvPr>
          <p:cNvCxnSpPr>
            <a:cxnSpLocks/>
          </p:cNvCxnSpPr>
          <p:nvPr/>
        </p:nvCxnSpPr>
        <p:spPr>
          <a:xfrm flipV="1">
            <a:off x="1221850" y="3520249"/>
            <a:ext cx="1028702" cy="401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6EC8CB-37C1-4F03-8988-83FBB114E496}"/>
              </a:ext>
            </a:extLst>
          </p:cNvPr>
          <p:cNvCxnSpPr>
            <a:cxnSpLocks/>
          </p:cNvCxnSpPr>
          <p:nvPr/>
        </p:nvCxnSpPr>
        <p:spPr>
          <a:xfrm flipV="1">
            <a:off x="2155058" y="3520249"/>
            <a:ext cx="1216507" cy="390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8BF7B1-773B-4B4E-B3DE-0E3BF855FFAF}"/>
              </a:ext>
            </a:extLst>
          </p:cNvPr>
          <p:cNvCxnSpPr>
            <a:cxnSpLocks/>
          </p:cNvCxnSpPr>
          <p:nvPr/>
        </p:nvCxnSpPr>
        <p:spPr>
          <a:xfrm flipV="1">
            <a:off x="2155058" y="3520249"/>
            <a:ext cx="95494" cy="401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092B91-5CEE-477C-AE32-43BE008E2DB8}"/>
              </a:ext>
            </a:extLst>
          </p:cNvPr>
          <p:cNvCxnSpPr>
            <a:cxnSpLocks/>
          </p:cNvCxnSpPr>
          <p:nvPr/>
        </p:nvCxnSpPr>
        <p:spPr>
          <a:xfrm flipV="1">
            <a:off x="1271883" y="3553942"/>
            <a:ext cx="2000390" cy="348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81A6BE-803E-469A-A7D7-B16304B70068}"/>
              </a:ext>
            </a:extLst>
          </p:cNvPr>
          <p:cNvCxnSpPr>
            <a:cxnSpLocks/>
          </p:cNvCxnSpPr>
          <p:nvPr/>
        </p:nvCxnSpPr>
        <p:spPr>
          <a:xfrm flipH="1" flipV="1">
            <a:off x="2250552" y="3520249"/>
            <a:ext cx="1247530" cy="401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9C06BD-862D-4B71-AF92-6669255FBE01}"/>
              </a:ext>
            </a:extLst>
          </p:cNvPr>
          <p:cNvCxnSpPr>
            <a:cxnSpLocks/>
          </p:cNvCxnSpPr>
          <p:nvPr/>
        </p:nvCxnSpPr>
        <p:spPr>
          <a:xfrm flipH="1" flipV="1">
            <a:off x="3371565" y="3520249"/>
            <a:ext cx="126517" cy="401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B9809C-E9A8-45C5-9F25-008145C8183B}"/>
              </a:ext>
            </a:extLst>
          </p:cNvPr>
          <p:cNvCxnSpPr/>
          <p:nvPr/>
        </p:nvCxnSpPr>
        <p:spPr>
          <a:xfrm flipH="1" flipV="1">
            <a:off x="1200881" y="1980120"/>
            <a:ext cx="4639" cy="401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340ACE-EDC0-40E9-B2B1-4CBF9F778748}"/>
              </a:ext>
            </a:extLst>
          </p:cNvPr>
          <p:cNvCxnSpPr>
            <a:cxnSpLocks/>
          </p:cNvCxnSpPr>
          <p:nvPr/>
        </p:nvCxnSpPr>
        <p:spPr>
          <a:xfrm flipH="1" flipV="1">
            <a:off x="1368896" y="2018219"/>
            <a:ext cx="769832" cy="363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266F1D-33FC-46AF-82B8-BC98A32FDD87}"/>
              </a:ext>
            </a:extLst>
          </p:cNvPr>
          <p:cNvCxnSpPr>
            <a:cxnSpLocks/>
          </p:cNvCxnSpPr>
          <p:nvPr/>
        </p:nvCxnSpPr>
        <p:spPr>
          <a:xfrm flipH="1" flipV="1">
            <a:off x="1631768" y="2053835"/>
            <a:ext cx="1801355" cy="327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42BD56-D789-4E03-9DAA-3A37CB03209C}"/>
              </a:ext>
            </a:extLst>
          </p:cNvPr>
          <p:cNvCxnSpPr>
            <a:cxnSpLocks/>
          </p:cNvCxnSpPr>
          <p:nvPr/>
        </p:nvCxnSpPr>
        <p:spPr>
          <a:xfrm flipV="1">
            <a:off x="1205520" y="1980120"/>
            <a:ext cx="1028702" cy="401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A4E884-E21E-49DE-8A6E-36B3C04BC8FE}"/>
              </a:ext>
            </a:extLst>
          </p:cNvPr>
          <p:cNvCxnSpPr>
            <a:cxnSpLocks/>
          </p:cNvCxnSpPr>
          <p:nvPr/>
        </p:nvCxnSpPr>
        <p:spPr>
          <a:xfrm flipV="1">
            <a:off x="2138728" y="1980120"/>
            <a:ext cx="1216507" cy="390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DE89A3-C056-48DF-9135-86BD3423D1DC}"/>
              </a:ext>
            </a:extLst>
          </p:cNvPr>
          <p:cNvCxnSpPr>
            <a:cxnSpLocks/>
          </p:cNvCxnSpPr>
          <p:nvPr/>
        </p:nvCxnSpPr>
        <p:spPr>
          <a:xfrm flipV="1">
            <a:off x="2138728" y="1980120"/>
            <a:ext cx="95494" cy="401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1561F7-8A89-4794-8C8A-896CF7D2E032}"/>
              </a:ext>
            </a:extLst>
          </p:cNvPr>
          <p:cNvCxnSpPr>
            <a:cxnSpLocks/>
          </p:cNvCxnSpPr>
          <p:nvPr/>
        </p:nvCxnSpPr>
        <p:spPr>
          <a:xfrm flipV="1">
            <a:off x="1255553" y="2013813"/>
            <a:ext cx="2000390" cy="348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9618FA-2538-4807-AF10-42E2487B741C}"/>
              </a:ext>
            </a:extLst>
          </p:cNvPr>
          <p:cNvCxnSpPr>
            <a:cxnSpLocks/>
          </p:cNvCxnSpPr>
          <p:nvPr/>
        </p:nvCxnSpPr>
        <p:spPr>
          <a:xfrm flipH="1" flipV="1">
            <a:off x="2234222" y="1980120"/>
            <a:ext cx="1247530" cy="401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213BF4-180C-4DD9-B237-32C0F95510F0}"/>
              </a:ext>
            </a:extLst>
          </p:cNvPr>
          <p:cNvCxnSpPr>
            <a:cxnSpLocks/>
          </p:cNvCxnSpPr>
          <p:nvPr/>
        </p:nvCxnSpPr>
        <p:spPr>
          <a:xfrm flipH="1" flipV="1">
            <a:off x="3355235" y="1980120"/>
            <a:ext cx="126517" cy="401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2CFF72-F220-448D-8418-C35E230BAC72}"/>
              </a:ext>
            </a:extLst>
          </p:cNvPr>
          <p:cNvSpPr txBox="1"/>
          <p:nvPr/>
        </p:nvSpPr>
        <p:spPr>
          <a:xfrm rot="16200000">
            <a:off x="1933819" y="2613682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723B3A-7AAF-49BC-B6CC-559730B9B4D0}"/>
              </a:ext>
            </a:extLst>
          </p:cNvPr>
          <p:cNvCxnSpPr/>
          <p:nvPr/>
        </p:nvCxnSpPr>
        <p:spPr>
          <a:xfrm flipH="1" flipV="1">
            <a:off x="1210164" y="1252316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06ED0E-9735-49A3-8B30-D5FE9F0D233B}"/>
              </a:ext>
            </a:extLst>
          </p:cNvPr>
          <p:cNvCxnSpPr/>
          <p:nvPr/>
        </p:nvCxnSpPr>
        <p:spPr>
          <a:xfrm flipH="1" flipV="1">
            <a:off x="2257442" y="1243749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25A383-BC39-4AA3-BF03-32A608B4BC43}"/>
              </a:ext>
            </a:extLst>
          </p:cNvPr>
          <p:cNvCxnSpPr/>
          <p:nvPr/>
        </p:nvCxnSpPr>
        <p:spPr>
          <a:xfrm flipH="1" flipV="1">
            <a:off x="3379865" y="1253744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9B2F6C-755B-4452-AD18-9A65368C959D}"/>
                  </a:ext>
                </a:extLst>
              </p:cNvPr>
              <p:cNvSpPr txBox="1"/>
              <p:nvPr/>
            </p:nvSpPr>
            <p:spPr>
              <a:xfrm>
                <a:off x="952257" y="620316"/>
                <a:ext cx="5778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9B2F6C-755B-4452-AD18-9A65368C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7" y="620316"/>
                <a:ext cx="57785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7438605-CE06-4641-9F3F-283AED2E2EA6}"/>
                  </a:ext>
                </a:extLst>
              </p:cNvPr>
              <p:cNvSpPr txBox="1"/>
              <p:nvPr/>
            </p:nvSpPr>
            <p:spPr>
              <a:xfrm>
                <a:off x="1985598" y="658415"/>
                <a:ext cx="58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7438605-CE06-4641-9F3F-283AED2E2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98" y="658415"/>
                <a:ext cx="5885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2CD747-9D0C-43A1-BDEE-93915FA0518E}"/>
                  </a:ext>
                </a:extLst>
              </p:cNvPr>
              <p:cNvSpPr txBox="1"/>
              <p:nvPr/>
            </p:nvSpPr>
            <p:spPr>
              <a:xfrm>
                <a:off x="3391543" y="658415"/>
                <a:ext cx="6557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2CD747-9D0C-43A1-BDEE-93915FA0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543" y="658415"/>
                <a:ext cx="65575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7E15FC2-72AF-476F-81FA-E08EB7B3F6EF}"/>
              </a:ext>
            </a:extLst>
          </p:cNvPr>
          <p:cNvSpPr txBox="1"/>
          <p:nvPr/>
        </p:nvSpPr>
        <p:spPr>
          <a:xfrm>
            <a:off x="746752" y="6079536"/>
            <a:ext cx="3571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Critic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178C00-91F3-4099-8209-E8EFCDA59A5B}"/>
              </a:ext>
            </a:extLst>
          </p:cNvPr>
          <p:cNvSpPr txBox="1"/>
          <p:nvPr/>
        </p:nvSpPr>
        <p:spPr>
          <a:xfrm>
            <a:off x="134741" y="3879651"/>
            <a:ext cx="35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434D85-C16A-434D-992F-F7831CB80704}"/>
              </a:ext>
            </a:extLst>
          </p:cNvPr>
          <p:cNvSpPr txBox="1"/>
          <p:nvPr/>
        </p:nvSpPr>
        <p:spPr>
          <a:xfrm>
            <a:off x="3962472" y="4265830"/>
            <a:ext cx="344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convolution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A032CF-AA7D-4C37-A81C-F7E892742CAA}"/>
              </a:ext>
            </a:extLst>
          </p:cNvPr>
          <p:cNvSpPr txBox="1"/>
          <p:nvPr/>
        </p:nvSpPr>
        <p:spPr>
          <a:xfrm>
            <a:off x="108508" y="1578523"/>
            <a:ext cx="35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AB77CF-AE0A-487F-96A3-517F01E45951}"/>
              </a:ext>
            </a:extLst>
          </p:cNvPr>
          <p:cNvSpPr txBox="1"/>
          <p:nvPr/>
        </p:nvSpPr>
        <p:spPr>
          <a:xfrm>
            <a:off x="8281027" y="6078216"/>
            <a:ext cx="397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Decentralized Actors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31B38C7-DBEC-4BB9-A2B9-634BF4596B21}"/>
              </a:ext>
            </a:extLst>
          </p:cNvPr>
          <p:cNvSpPr/>
          <p:nvPr/>
        </p:nvSpPr>
        <p:spPr>
          <a:xfrm>
            <a:off x="8029392" y="4572401"/>
            <a:ext cx="430887" cy="43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D4CDCA-D932-4896-897F-D695281095E8}"/>
                  </a:ext>
                </a:extLst>
              </p:cNvPr>
              <p:cNvSpPr txBox="1"/>
              <p:nvPr/>
            </p:nvSpPr>
            <p:spPr>
              <a:xfrm>
                <a:off x="7864081" y="5003288"/>
                <a:ext cx="5612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D4CDCA-D932-4896-897F-D6952810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081" y="5003288"/>
                <a:ext cx="56124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BF468CDB-6EE8-4BC9-AFD0-5790969CD2FD}"/>
              </a:ext>
            </a:extLst>
          </p:cNvPr>
          <p:cNvSpPr/>
          <p:nvPr/>
        </p:nvSpPr>
        <p:spPr>
          <a:xfrm>
            <a:off x="7864081" y="3866003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B070DF-57FB-4D02-A60E-38BF18032F9A}"/>
              </a:ext>
            </a:extLst>
          </p:cNvPr>
          <p:cNvSpPr/>
          <p:nvPr/>
        </p:nvSpPr>
        <p:spPr>
          <a:xfrm>
            <a:off x="7864081" y="1608000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B62A58-FAB9-4C85-A13F-70593B1655B5}"/>
              </a:ext>
            </a:extLst>
          </p:cNvPr>
          <p:cNvCxnSpPr>
            <a:stCxn id="81" idx="0"/>
            <a:endCxn id="83" idx="2"/>
          </p:cNvCxnSpPr>
          <p:nvPr/>
        </p:nvCxnSpPr>
        <p:spPr>
          <a:xfrm flipH="1" flipV="1">
            <a:off x="8240197" y="4170803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430A31F-FB0B-4A52-BBB9-6DF2F245AD51}"/>
              </a:ext>
            </a:extLst>
          </p:cNvPr>
          <p:cNvCxnSpPr/>
          <p:nvPr/>
        </p:nvCxnSpPr>
        <p:spPr>
          <a:xfrm flipH="1" flipV="1">
            <a:off x="8242604" y="3474335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09B070-4A6C-4F70-B491-0688BE71B201}"/>
              </a:ext>
            </a:extLst>
          </p:cNvPr>
          <p:cNvCxnSpPr/>
          <p:nvPr/>
        </p:nvCxnSpPr>
        <p:spPr>
          <a:xfrm flipH="1" flipV="1">
            <a:off x="8226274" y="1934206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FC980A-E45C-4189-B4C8-1077F4B3F7C9}"/>
              </a:ext>
            </a:extLst>
          </p:cNvPr>
          <p:cNvCxnSpPr/>
          <p:nvPr/>
        </p:nvCxnSpPr>
        <p:spPr>
          <a:xfrm flipH="1" flipV="1">
            <a:off x="8235557" y="1206402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C70E0DB-B511-45B7-8A22-03ADE26281FE}"/>
                  </a:ext>
                </a:extLst>
              </p:cNvPr>
              <p:cNvSpPr txBox="1"/>
              <p:nvPr/>
            </p:nvSpPr>
            <p:spPr>
              <a:xfrm>
                <a:off x="7977650" y="574402"/>
                <a:ext cx="5871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C70E0DB-B511-45B7-8A22-03ADE2628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50" y="574402"/>
                <a:ext cx="58714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869A66B-FEE5-4331-83E3-06DB4530A8BE}"/>
              </a:ext>
            </a:extLst>
          </p:cNvPr>
          <p:cNvSpPr txBox="1"/>
          <p:nvPr/>
        </p:nvSpPr>
        <p:spPr>
          <a:xfrm rot="16200000">
            <a:off x="7911949" y="2600986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0E0AF51-84B3-4854-84B7-A0064AB757A1}"/>
              </a:ext>
            </a:extLst>
          </p:cNvPr>
          <p:cNvSpPr/>
          <p:nvPr/>
        </p:nvSpPr>
        <p:spPr>
          <a:xfrm>
            <a:off x="9239987" y="4572401"/>
            <a:ext cx="430887" cy="43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1F536D6-6556-4BB7-819C-9D397BFF99E7}"/>
                  </a:ext>
                </a:extLst>
              </p:cNvPr>
              <p:cNvSpPr txBox="1"/>
              <p:nvPr/>
            </p:nvSpPr>
            <p:spPr>
              <a:xfrm>
                <a:off x="9074676" y="5003288"/>
                <a:ext cx="5719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1F536D6-6556-4BB7-819C-9D397BFF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676" y="5003288"/>
                <a:ext cx="57195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ADD7610B-9F6E-460E-9082-02532EF28308}"/>
              </a:ext>
            </a:extLst>
          </p:cNvPr>
          <p:cNvSpPr/>
          <p:nvPr/>
        </p:nvSpPr>
        <p:spPr>
          <a:xfrm>
            <a:off x="9074676" y="3866003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80AB64-1132-4D81-99C6-545EC3F41E3D}"/>
              </a:ext>
            </a:extLst>
          </p:cNvPr>
          <p:cNvSpPr/>
          <p:nvPr/>
        </p:nvSpPr>
        <p:spPr>
          <a:xfrm>
            <a:off x="9074676" y="1608000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3A42AE6-33B0-41DC-87D8-3951BEC4D6D4}"/>
              </a:ext>
            </a:extLst>
          </p:cNvPr>
          <p:cNvCxnSpPr>
            <a:stCxn id="93" idx="0"/>
            <a:endCxn id="95" idx="2"/>
          </p:cNvCxnSpPr>
          <p:nvPr/>
        </p:nvCxnSpPr>
        <p:spPr>
          <a:xfrm flipH="1" flipV="1">
            <a:off x="9450792" y="4170803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04C67EB-59CE-48EC-9648-56FD396697CB}"/>
              </a:ext>
            </a:extLst>
          </p:cNvPr>
          <p:cNvCxnSpPr/>
          <p:nvPr/>
        </p:nvCxnSpPr>
        <p:spPr>
          <a:xfrm flipH="1" flipV="1">
            <a:off x="9453199" y="3474335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50023B3-D511-4E53-BC15-D075B6CA603B}"/>
              </a:ext>
            </a:extLst>
          </p:cNvPr>
          <p:cNvCxnSpPr/>
          <p:nvPr/>
        </p:nvCxnSpPr>
        <p:spPr>
          <a:xfrm flipH="1" flipV="1">
            <a:off x="9436869" y="1934206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54290C9-3C41-44F4-BB1C-83542960480D}"/>
              </a:ext>
            </a:extLst>
          </p:cNvPr>
          <p:cNvCxnSpPr/>
          <p:nvPr/>
        </p:nvCxnSpPr>
        <p:spPr>
          <a:xfrm flipH="1" flipV="1">
            <a:off x="9446152" y="1206402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D25CDB-C808-4652-98B4-D7B959E21D8E}"/>
                  </a:ext>
                </a:extLst>
              </p:cNvPr>
              <p:cNvSpPr txBox="1"/>
              <p:nvPr/>
            </p:nvSpPr>
            <p:spPr>
              <a:xfrm>
                <a:off x="9188245" y="574402"/>
                <a:ext cx="5978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D25CDB-C808-4652-98B4-D7B959E2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45" y="574402"/>
                <a:ext cx="59785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063F6181-2B28-450B-A40F-28914F3337BA}"/>
              </a:ext>
            </a:extLst>
          </p:cNvPr>
          <p:cNvSpPr txBox="1"/>
          <p:nvPr/>
        </p:nvSpPr>
        <p:spPr>
          <a:xfrm rot="16200000">
            <a:off x="9122544" y="2600986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D7835A1-86B4-45F4-8C11-3FAEF292BA7F}"/>
              </a:ext>
            </a:extLst>
          </p:cNvPr>
          <p:cNvSpPr/>
          <p:nvPr/>
        </p:nvSpPr>
        <p:spPr>
          <a:xfrm>
            <a:off x="10956780" y="4572401"/>
            <a:ext cx="430887" cy="43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62B8E0A-D4BA-4858-8C8C-F3A6FA51C117}"/>
                  </a:ext>
                </a:extLst>
              </p:cNvPr>
              <p:cNvSpPr txBox="1"/>
              <p:nvPr/>
            </p:nvSpPr>
            <p:spPr>
              <a:xfrm>
                <a:off x="10791469" y="5003288"/>
                <a:ext cx="6391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62B8E0A-D4BA-4858-8C8C-F3A6FA51C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469" y="5003288"/>
                <a:ext cx="63914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48B7098E-13D1-4844-B5C5-AD3E83009E93}"/>
              </a:ext>
            </a:extLst>
          </p:cNvPr>
          <p:cNvSpPr/>
          <p:nvPr/>
        </p:nvSpPr>
        <p:spPr>
          <a:xfrm>
            <a:off x="10791469" y="3866003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D317E5C-487F-463B-97D2-032092C881F7}"/>
              </a:ext>
            </a:extLst>
          </p:cNvPr>
          <p:cNvSpPr/>
          <p:nvPr/>
        </p:nvSpPr>
        <p:spPr>
          <a:xfrm>
            <a:off x="10791469" y="1608000"/>
            <a:ext cx="75223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BF78EA5-E2FE-40E3-B5D7-C4880EA31A30}"/>
              </a:ext>
            </a:extLst>
          </p:cNvPr>
          <p:cNvCxnSpPr>
            <a:stCxn id="103" idx="0"/>
            <a:endCxn id="105" idx="2"/>
          </p:cNvCxnSpPr>
          <p:nvPr/>
        </p:nvCxnSpPr>
        <p:spPr>
          <a:xfrm flipH="1" flipV="1">
            <a:off x="11167585" y="4170803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3F5266-6534-410F-8FD8-0324917AC9EC}"/>
              </a:ext>
            </a:extLst>
          </p:cNvPr>
          <p:cNvCxnSpPr/>
          <p:nvPr/>
        </p:nvCxnSpPr>
        <p:spPr>
          <a:xfrm flipH="1" flipV="1">
            <a:off x="11169992" y="3474335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4CF273-183A-4654-8C49-8054119E8858}"/>
              </a:ext>
            </a:extLst>
          </p:cNvPr>
          <p:cNvCxnSpPr/>
          <p:nvPr/>
        </p:nvCxnSpPr>
        <p:spPr>
          <a:xfrm flipH="1" flipV="1">
            <a:off x="11153662" y="1934206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1462961-559F-4846-8996-F35F6DBA2C8A}"/>
              </a:ext>
            </a:extLst>
          </p:cNvPr>
          <p:cNvCxnSpPr/>
          <p:nvPr/>
        </p:nvCxnSpPr>
        <p:spPr>
          <a:xfrm flipH="1" flipV="1">
            <a:off x="11162945" y="1206402"/>
            <a:ext cx="4639" cy="401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A782D5E-C3EF-483E-9406-29FC8DF6034C}"/>
                  </a:ext>
                </a:extLst>
              </p:cNvPr>
              <p:cNvSpPr txBox="1"/>
              <p:nvPr/>
            </p:nvSpPr>
            <p:spPr>
              <a:xfrm>
                <a:off x="10905038" y="574402"/>
                <a:ext cx="6650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A782D5E-C3EF-483E-9406-29FC8DF6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038" y="574402"/>
                <a:ext cx="665054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692E7DB0-4B5B-42E9-96AE-140112A93F3B}"/>
              </a:ext>
            </a:extLst>
          </p:cNvPr>
          <p:cNvSpPr txBox="1"/>
          <p:nvPr/>
        </p:nvSpPr>
        <p:spPr>
          <a:xfrm rot="16200000">
            <a:off x="10839337" y="2600986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A9BADE1-8A88-4A0B-B9A9-58A230478CF9}"/>
              </a:ext>
            </a:extLst>
          </p:cNvPr>
          <p:cNvSpPr txBox="1"/>
          <p:nvPr/>
        </p:nvSpPr>
        <p:spPr>
          <a:xfrm>
            <a:off x="10066720" y="2640604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A91D53-D58A-465C-B85A-3FBD94DEA34B}"/>
              </a:ext>
            </a:extLst>
          </p:cNvPr>
          <p:cNvSpPr txBox="1"/>
          <p:nvPr/>
        </p:nvSpPr>
        <p:spPr>
          <a:xfrm>
            <a:off x="7082784" y="3854449"/>
            <a:ext cx="35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06DCE8-6AB9-4160-BD27-02B60F4C9FB0}"/>
              </a:ext>
            </a:extLst>
          </p:cNvPr>
          <p:cNvSpPr txBox="1"/>
          <p:nvPr/>
        </p:nvSpPr>
        <p:spPr>
          <a:xfrm>
            <a:off x="7111932" y="1539781"/>
            <a:ext cx="35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1DA5F2B-6A7B-4349-8DB8-7A243E0B2694}"/>
              </a:ext>
            </a:extLst>
          </p:cNvPr>
          <p:cNvCxnSpPr>
            <a:cxnSpLocks/>
            <a:stCxn id="73" idx="0"/>
            <a:endCxn id="91" idx="0"/>
          </p:cNvCxnSpPr>
          <p:nvPr/>
        </p:nvCxnSpPr>
        <p:spPr>
          <a:xfrm rot="5400000" flipH="1" flipV="1">
            <a:off x="4733246" y="-2917662"/>
            <a:ext cx="45914" cy="7030042"/>
          </a:xfrm>
          <a:prstGeom prst="bentConnector3">
            <a:avLst>
              <a:gd name="adj1" fmla="val 597887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CCC7FBA-A1D5-482B-A624-0E7C5100F058}"/>
              </a:ext>
            </a:extLst>
          </p:cNvPr>
          <p:cNvCxnSpPr>
            <a:stCxn id="74" idx="0"/>
            <a:endCxn id="101" idx="0"/>
          </p:cNvCxnSpPr>
          <p:nvPr/>
        </p:nvCxnSpPr>
        <p:spPr>
          <a:xfrm rot="5400000" flipH="1" flipV="1">
            <a:off x="5841519" y="-2987238"/>
            <a:ext cx="84013" cy="7207295"/>
          </a:xfrm>
          <a:prstGeom prst="bentConnector3">
            <a:avLst>
              <a:gd name="adj1" fmla="val 542164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C4C7D-3721-420A-9344-A1778249F4AA}"/>
              </a:ext>
            </a:extLst>
          </p:cNvPr>
          <p:cNvCxnSpPr>
            <a:stCxn id="75" idx="0"/>
            <a:endCxn id="111" idx="0"/>
          </p:cNvCxnSpPr>
          <p:nvPr/>
        </p:nvCxnSpPr>
        <p:spPr>
          <a:xfrm rot="5400000" flipH="1" flipV="1">
            <a:off x="7436487" y="-3142663"/>
            <a:ext cx="84013" cy="7518144"/>
          </a:xfrm>
          <a:prstGeom prst="bentConnector3">
            <a:avLst>
              <a:gd name="adj1" fmla="val 678214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279C54-3C34-4C24-BEC4-C96574416DA6}"/>
              </a:ext>
            </a:extLst>
          </p:cNvPr>
          <p:cNvSpPr txBox="1"/>
          <p:nvPr/>
        </p:nvSpPr>
        <p:spPr>
          <a:xfrm>
            <a:off x="2634242" y="639119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18FBEA-2212-480F-91F0-A375363FA8E7}"/>
              </a:ext>
            </a:extLst>
          </p:cNvPr>
          <p:cNvSpPr txBox="1"/>
          <p:nvPr/>
        </p:nvSpPr>
        <p:spPr>
          <a:xfrm>
            <a:off x="3936018" y="3421014"/>
            <a:ext cx="344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convolution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4B6226-033A-4F79-B5E2-E068D8304FD7}"/>
              </a:ext>
            </a:extLst>
          </p:cNvPr>
          <p:cNvSpPr txBox="1"/>
          <p:nvPr/>
        </p:nvSpPr>
        <p:spPr>
          <a:xfrm>
            <a:off x="3994110" y="1920384"/>
            <a:ext cx="344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convolution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96CF54-DF47-453E-B480-BA87746ABC09}"/>
              </a:ext>
            </a:extLst>
          </p:cNvPr>
          <p:cNvSpPr txBox="1"/>
          <p:nvPr/>
        </p:nvSpPr>
        <p:spPr>
          <a:xfrm>
            <a:off x="-54868" y="3126730"/>
            <a:ext cx="110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ttention module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FAF6C4-44BE-44E4-AE75-652F8674D270}"/>
              </a:ext>
            </a:extLst>
          </p:cNvPr>
          <p:cNvSpPr txBox="1"/>
          <p:nvPr/>
        </p:nvSpPr>
        <p:spPr>
          <a:xfrm>
            <a:off x="-75004" y="2327957"/>
            <a:ext cx="110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ttention module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Jiawei Wang</dc:creator>
  <cp:lastModifiedBy>Tianyu Shi</cp:lastModifiedBy>
  <cp:revision>5</cp:revision>
  <dcterms:created xsi:type="dcterms:W3CDTF">2020-04-14T22:53:14Z</dcterms:created>
  <dcterms:modified xsi:type="dcterms:W3CDTF">2020-04-25T14:25:31Z</dcterms:modified>
</cp:coreProperties>
</file>