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4" r:id="rId6"/>
    <p:sldId id="261" r:id="rId7"/>
    <p:sldId id="262" r:id="rId8"/>
    <p:sldId id="272" r:id="rId9"/>
    <p:sldId id="273" r:id="rId10"/>
    <p:sldId id="263" r:id="rId11"/>
    <p:sldId id="269" r:id="rId12"/>
    <p:sldId id="270" r:id="rId13"/>
    <p:sldId id="274" r:id="rId14"/>
    <p:sldId id="275" r:id="rId15"/>
    <p:sldId id="268" r:id="rId16"/>
    <p:sldId id="276" r:id="rId17"/>
    <p:sldId id="277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8972-1862-4FA4-853E-8E4BD3E39BB5}">
      <dsp:nvSpPr>
        <dsp:cNvPr id="0" name=""/>
        <dsp:cNvSpPr/>
      </dsp:nvSpPr>
      <dsp:spPr>
        <a:xfrm>
          <a:off x="2329593" y="1270482"/>
          <a:ext cx="674812" cy="67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Science</a:t>
          </a:r>
        </a:p>
      </dsp:txBody>
      <dsp:txXfrm>
        <a:off x="2428417" y="1369306"/>
        <a:ext cx="477164" cy="477164"/>
      </dsp:txXfrm>
    </dsp:sp>
    <dsp:sp modelId="{FBE26981-8A4A-46DA-8024-1E4E26112FE3}">
      <dsp:nvSpPr>
        <dsp:cNvPr id="0" name=""/>
        <dsp:cNvSpPr/>
      </dsp:nvSpPr>
      <dsp:spPr>
        <a:xfrm rot="16200000">
          <a:off x="2555153" y="954316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88593" y="1032342"/>
        <a:ext cx="156814" cy="133759"/>
      </dsp:txXfrm>
    </dsp:sp>
    <dsp:sp modelId="{02125F70-E2D0-4122-B8BD-26B795C90DD2}">
      <dsp:nvSpPr>
        <dsp:cNvPr id="0" name=""/>
        <dsp:cNvSpPr/>
      </dsp:nvSpPr>
      <dsp:spPr>
        <a:xfrm>
          <a:off x="2245242" y="4904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Mathematics</a:t>
          </a:r>
        </a:p>
      </dsp:txBody>
      <dsp:txXfrm>
        <a:off x="2368772" y="128434"/>
        <a:ext cx="596455" cy="596455"/>
      </dsp:txXfrm>
    </dsp:sp>
    <dsp:sp modelId="{85A9FCE1-D4BD-4889-9AC9-8B4DAF1FFA24}">
      <dsp:nvSpPr>
        <dsp:cNvPr id="0" name=""/>
        <dsp:cNvSpPr/>
      </dsp:nvSpPr>
      <dsp:spPr>
        <a:xfrm rot="19285714">
          <a:off x="2978989" y="1158425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86284" y="1223860"/>
        <a:ext cx="156814" cy="133759"/>
      </dsp:txXfrm>
    </dsp:sp>
    <dsp:sp modelId="{820DD19B-2DE1-4AF9-8206-A595BF5E6231}">
      <dsp:nvSpPr>
        <dsp:cNvPr id="0" name=""/>
        <dsp:cNvSpPr/>
      </dsp:nvSpPr>
      <dsp:spPr>
        <a:xfrm>
          <a:off x="3168762" y="449648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Statistics</a:t>
          </a:r>
        </a:p>
      </dsp:txBody>
      <dsp:txXfrm>
        <a:off x="3292292" y="573178"/>
        <a:ext cx="596455" cy="596455"/>
      </dsp:txXfrm>
    </dsp:sp>
    <dsp:sp modelId="{FC0C3E2B-125A-40CE-AF4D-AB2052CD6C42}">
      <dsp:nvSpPr>
        <dsp:cNvPr id="0" name=""/>
        <dsp:cNvSpPr/>
      </dsp:nvSpPr>
      <dsp:spPr>
        <a:xfrm rot="771429">
          <a:off x="3083668" y="1617053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84506" y="1654198"/>
        <a:ext cx="156814" cy="133759"/>
      </dsp:txXfrm>
    </dsp:sp>
    <dsp:sp modelId="{93DBC43F-0339-4296-A812-B4B74D082911}">
      <dsp:nvSpPr>
        <dsp:cNvPr id="0" name=""/>
        <dsp:cNvSpPr/>
      </dsp:nvSpPr>
      <dsp:spPr>
        <a:xfrm>
          <a:off x="3396853" y="1448979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Computer Programming</a:t>
          </a:r>
        </a:p>
      </dsp:txBody>
      <dsp:txXfrm>
        <a:off x="3520383" y="1572509"/>
        <a:ext cx="596455" cy="596455"/>
      </dsp:txXfrm>
    </dsp:sp>
    <dsp:sp modelId="{4B950A2D-408B-4963-A258-22DB4B420A04}">
      <dsp:nvSpPr>
        <dsp:cNvPr id="0" name=""/>
        <dsp:cNvSpPr/>
      </dsp:nvSpPr>
      <dsp:spPr>
        <a:xfrm rot="3857143">
          <a:off x="2790364" y="1984844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09295" y="1999302"/>
        <a:ext cx="156814" cy="133759"/>
      </dsp:txXfrm>
    </dsp:sp>
    <dsp:sp modelId="{AD4E627D-927F-446B-A336-E5D50B71C564}">
      <dsp:nvSpPr>
        <dsp:cNvPr id="0" name=""/>
        <dsp:cNvSpPr/>
      </dsp:nvSpPr>
      <dsp:spPr>
        <a:xfrm>
          <a:off x="2757757" y="2250380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Artificial Intelligence</a:t>
          </a:r>
        </a:p>
      </dsp:txBody>
      <dsp:txXfrm>
        <a:off x="2881287" y="2373910"/>
        <a:ext cx="596455" cy="596455"/>
      </dsp:txXfrm>
    </dsp:sp>
    <dsp:sp modelId="{D34B8BC4-9BE2-4EA9-BDD3-3DC8C2F19E3A}">
      <dsp:nvSpPr>
        <dsp:cNvPr id="0" name=""/>
        <dsp:cNvSpPr/>
      </dsp:nvSpPr>
      <dsp:spPr>
        <a:xfrm rot="6942857">
          <a:off x="2319942" y="1984844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67890" y="1999302"/>
        <a:ext cx="156814" cy="133759"/>
      </dsp:txXfrm>
    </dsp:sp>
    <dsp:sp modelId="{E3E493E2-8880-429E-92AD-806F0047E464}">
      <dsp:nvSpPr>
        <dsp:cNvPr id="0" name=""/>
        <dsp:cNvSpPr/>
      </dsp:nvSpPr>
      <dsp:spPr>
        <a:xfrm>
          <a:off x="1732727" y="2250380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Machine Learning or Deep Learning</a:t>
          </a:r>
        </a:p>
      </dsp:txBody>
      <dsp:txXfrm>
        <a:off x="1856257" y="2373910"/>
        <a:ext cx="596455" cy="596455"/>
      </dsp:txXfrm>
    </dsp:sp>
    <dsp:sp modelId="{599142CC-738D-4178-82C9-082B827AE91F}">
      <dsp:nvSpPr>
        <dsp:cNvPr id="0" name=""/>
        <dsp:cNvSpPr/>
      </dsp:nvSpPr>
      <dsp:spPr>
        <a:xfrm rot="10028571">
          <a:off x="2026638" y="1617053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92679" y="1654198"/>
        <a:ext cx="156814" cy="133759"/>
      </dsp:txXfrm>
    </dsp:sp>
    <dsp:sp modelId="{32F2813E-492F-41FF-9F9D-AADB3746368E}">
      <dsp:nvSpPr>
        <dsp:cNvPr id="0" name=""/>
        <dsp:cNvSpPr/>
      </dsp:nvSpPr>
      <dsp:spPr>
        <a:xfrm>
          <a:off x="1093631" y="1448979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Database</a:t>
          </a:r>
        </a:p>
      </dsp:txBody>
      <dsp:txXfrm>
        <a:off x="1217161" y="1572509"/>
        <a:ext cx="596455" cy="596455"/>
      </dsp:txXfrm>
    </dsp:sp>
    <dsp:sp modelId="{5D66CAB7-FEDC-4B8B-94CA-3C36B7EA9DCF}">
      <dsp:nvSpPr>
        <dsp:cNvPr id="0" name=""/>
        <dsp:cNvSpPr/>
      </dsp:nvSpPr>
      <dsp:spPr>
        <a:xfrm rot="13114286">
          <a:off x="2131317" y="1158425"/>
          <a:ext cx="223693" cy="222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190901" y="1223860"/>
        <a:ext cx="156814" cy="133759"/>
      </dsp:txXfrm>
    </dsp:sp>
    <dsp:sp modelId="{7C51C6C7-B746-48C5-9E8B-64AEE0645CD5}">
      <dsp:nvSpPr>
        <dsp:cNvPr id="0" name=""/>
        <dsp:cNvSpPr/>
      </dsp:nvSpPr>
      <dsp:spPr>
        <a:xfrm>
          <a:off x="1321721" y="449648"/>
          <a:ext cx="843515" cy="843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Analytical Knowledge</a:t>
          </a:r>
        </a:p>
      </dsp:txBody>
      <dsp:txXfrm>
        <a:off x="1445251" y="573178"/>
        <a:ext cx="596455" cy="596455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5AB-B8B2-4037-8291-C106D3283E6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1C75-54E2-4253-8445-B9761A01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5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1C75-54E2-4253-8445-B9761A01B4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57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432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Welcome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810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Working Procedure of </a:t>
            </a:r>
            <a:r>
              <a:rPr lang="en-US" dirty="0" err="1" smtClean="0"/>
              <a:t>Alexa</a:t>
            </a:r>
            <a:endParaRPr lang="en-US" dirty="0"/>
          </a:p>
        </p:txBody>
      </p:sp>
      <p:pic>
        <p:nvPicPr>
          <p:cNvPr id="1026" name="Picture 2" descr="C:\Users\sheto\Desktop\Alexa\0_HvvY9eVDqwv_Elv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00150"/>
            <a:ext cx="5181600" cy="376337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-19050"/>
            <a:ext cx="64770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Text to Speech Conversation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shot 2021-11-22 132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8750"/>
            <a:ext cx="5468114" cy="28578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0"/>
            <a:ext cx="28194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Skill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962150"/>
            <a:ext cx="3429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Smart Home Skill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Flash Briefing Skill</a:t>
            </a:r>
            <a:endParaRPr lang="en-US" dirty="0"/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Custom Skill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52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Alexa</a:t>
            </a:r>
            <a:r>
              <a:rPr lang="en-US" sz="2400" b="1" dirty="0" smtClean="0"/>
              <a:t> has three types of skill :</a:t>
            </a:r>
            <a:endParaRPr lang="en-US" sz="2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0"/>
            <a:ext cx="28194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Skill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full_pnCeFAWt6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52550"/>
            <a:ext cx="4648200" cy="348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04800" y="2781240"/>
            <a:ext cx="2153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Home Skill 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0"/>
            <a:ext cx="28194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Skill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0_68N5ec32INvSFCq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581150"/>
            <a:ext cx="4371975" cy="320040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1000" y="2800350"/>
            <a:ext cx="230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briefing Skill 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57150"/>
            <a:ext cx="2819400" cy="8572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Skill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595d3a16a3630f1a008b78b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05253"/>
            <a:ext cx="5086350" cy="35078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2812018"/>
            <a:ext cx="211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 Skill 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57150"/>
            <a:ext cx="3429000" cy="8572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Security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57150"/>
            <a:ext cx="6705600" cy="8572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Alexa</a:t>
            </a:r>
            <a:r>
              <a:rPr lang="en-US" dirty="0" smtClean="0">
                <a:solidFill>
                  <a:schemeClr val="tx1"/>
                </a:solidFill>
              </a:rPr>
              <a:t> Library for Developers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heto\Desktop\Alexa\Screenshot 2021-11-22 1332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7" y="1352550"/>
            <a:ext cx="5529263" cy="3450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0975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your attention.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30480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647950"/>
            <a:ext cx="495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SHITOL CHANDRO SARKER</a:t>
            </a:r>
          </a:p>
          <a:p>
            <a:pPr algn="ctr"/>
            <a:endParaRPr lang="en-US" b="1" dirty="0"/>
          </a:p>
          <a:p>
            <a:pPr algn="ctr"/>
            <a:r>
              <a:rPr lang="en-US" sz="1400" dirty="0"/>
              <a:t>Department of</a:t>
            </a:r>
            <a:r>
              <a:rPr lang="en-US" sz="1600" dirty="0"/>
              <a:t> </a:t>
            </a:r>
            <a:r>
              <a:rPr lang="en-US" sz="1400" dirty="0"/>
              <a:t>Computer Science and Engineering</a:t>
            </a:r>
          </a:p>
          <a:p>
            <a:pPr algn="ctr"/>
            <a:r>
              <a:rPr lang="en-US" sz="1400" dirty="0" err="1"/>
              <a:t>Rangpur</a:t>
            </a:r>
            <a:r>
              <a:rPr lang="en-US" sz="1400" dirty="0"/>
              <a:t> Engineering College, </a:t>
            </a:r>
            <a:r>
              <a:rPr lang="en-US" sz="1400" dirty="0" err="1"/>
              <a:t>Rangpur</a:t>
            </a:r>
            <a:r>
              <a:rPr lang="en-US" sz="1400" dirty="0"/>
              <a:t>. </a:t>
            </a:r>
          </a:p>
          <a:p>
            <a:pPr algn="ctr"/>
            <a:r>
              <a:rPr lang="en-US" sz="1100" dirty="0"/>
              <a:t>(Affiliated by University of </a:t>
            </a:r>
            <a:r>
              <a:rPr lang="en-US" sz="1100" dirty="0" err="1"/>
              <a:t>Rajshahi</a:t>
            </a:r>
            <a:r>
              <a:rPr lang="en-US" sz="1100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Session :  2016-2017</a:t>
            </a:r>
          </a:p>
          <a:p>
            <a:pPr algn="ctr"/>
            <a:r>
              <a:rPr lang="en-US" sz="1400" dirty="0"/>
              <a:t>Student ID	 : 1737620122</a:t>
            </a:r>
          </a:p>
          <a:p>
            <a:pPr algn="ctr"/>
            <a:r>
              <a:rPr lang="en-US" sz="1400" dirty="0"/>
              <a:t>Part- IV Odd Semester</a:t>
            </a:r>
          </a:p>
          <a:p>
            <a:pPr algn="ctr"/>
            <a:endParaRPr lang="en-US" dirty="0"/>
          </a:p>
        </p:txBody>
      </p:sp>
      <p:pic>
        <p:nvPicPr>
          <p:cNvPr id="5" name="Picture 4" descr="IMG_20210908_004336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3255" y="1276350"/>
            <a:ext cx="89594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209800" y="1733550"/>
            <a:ext cx="4724400" cy="14478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pic>
        <p:nvPicPr>
          <p:cNvPr id="11" name="Content Placeholder 10" descr="datascience-161667135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</p:spPr>
      </p:pic>
      <p:sp>
        <p:nvSpPr>
          <p:cNvPr id="6" name="Rectangle 5"/>
          <p:cNvSpPr/>
          <p:nvPr/>
        </p:nvSpPr>
        <p:spPr>
          <a:xfrm>
            <a:off x="2209800" y="1885950"/>
            <a:ext cx="4648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ng-transparent-amazon-echo-amazon-alexa-amazon-com-voice-command-device-amazon-echo-blue-text-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38350"/>
            <a:ext cx="4123764" cy="914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47750"/>
            <a:ext cx="5943600" cy="8572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Meet Amazon </a:t>
            </a:r>
            <a:r>
              <a:rPr lang="en-US" dirty="0" err="1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03835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</a:pPr>
            <a:r>
              <a:rPr lang="en-US" sz="1600" dirty="0" smtClean="0"/>
              <a:t>“Amazon </a:t>
            </a:r>
            <a:r>
              <a:rPr lang="en-US" sz="1600" dirty="0" err="1" smtClean="0"/>
              <a:t>Alexa</a:t>
            </a:r>
            <a:r>
              <a:rPr lang="en-US" sz="1600" dirty="0" smtClean="0"/>
              <a:t>, also known simply as </a:t>
            </a:r>
            <a:r>
              <a:rPr lang="en-US" sz="1600" dirty="0" err="1" smtClean="0"/>
              <a:t>Alexa</a:t>
            </a:r>
            <a:r>
              <a:rPr lang="en-US" sz="1600" dirty="0" smtClean="0"/>
              <a:t>, is a virtual assistant technology developed by Amazon, first used in the Amazon Echo smart speaker and the Echo Dot, Echo Studio and Amazon Tap speakers developed by Amazon Lab126.”</a:t>
            </a:r>
            <a:endParaRPr lang="en-US" sz="1600" dirty="0"/>
          </a:p>
          <a:p>
            <a:pPr marL="400050" indent="-400050" algn="just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6" name="Picture 2" descr="C:\Users\sheto\Downloads\amazon-echo-lineup-kr-2x1-tease-200805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33750"/>
            <a:ext cx="2154940" cy="1075946"/>
          </a:xfrm>
          <a:prstGeom prst="rect">
            <a:avLst/>
          </a:prstGeom>
          <a:noFill/>
        </p:spPr>
      </p:pic>
      <p:pic>
        <p:nvPicPr>
          <p:cNvPr id="1027" name="Picture 3" descr="C:\Users\sheto\Downloads\amazon-eco-dot-4th-gen-1-1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162300"/>
            <a:ext cx="1466850" cy="1466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4400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echo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4400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echo dot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0"/>
            <a:ext cx="472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Meet Amazon </a:t>
            </a:r>
            <a:r>
              <a:rPr lang="en-US" dirty="0" err="1" smtClean="0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00151"/>
            <a:ext cx="73914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Developer(s)	: Amazon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 release	: March 19, 2013; 8 years ago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Platform		: Amazon echo, Fire OS, </a:t>
            </a:r>
            <a:r>
              <a:rPr lang="en-US" dirty="0" err="1" smtClean="0"/>
              <a:t>iOS</a:t>
            </a:r>
            <a:r>
              <a:rPr lang="en-US" dirty="0" smtClean="0"/>
              <a:t>, Android, Linux, Windows.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		: Intelligent personal assistant, cloud-based voice service.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Website		: </a:t>
            </a:r>
            <a:r>
              <a:rPr lang="en-US" dirty="0" smtClean="0">
                <a:hlinkClick r:id="rId2"/>
              </a:rPr>
              <a:t>developer.amazon.com/</a:t>
            </a:r>
            <a:r>
              <a:rPr lang="en-US" dirty="0" err="1" smtClean="0">
                <a:hlinkClick r:id="rId2"/>
              </a:rPr>
              <a:t>alexa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Available in	: English, France, German, Japanese, Korean, Italian, 		Spanish, Portuguese, Hindi, Tamil, Kannada, Telugu, 		Malayalam, Marathi, Gujarati, Chinese.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2395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Capable of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03835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 Voice interaction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Music playback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Providing real time information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Controls several smart devices such as home automation system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38100"/>
            <a:ext cx="4800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Command for </a:t>
            </a:r>
            <a:r>
              <a:rPr lang="en-US" dirty="0" err="1">
                <a:solidFill>
                  <a:schemeClr val="tx1"/>
                </a:solidFill>
              </a:rPr>
              <a:t>Alexa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heto\Desktop\Alexa\88825056133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50" y="1962150"/>
            <a:ext cx="2190750" cy="2190750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 flipH="1">
            <a:off x="1447800" y="1276350"/>
            <a:ext cx="2667000" cy="838200"/>
          </a:xfrm>
          <a:prstGeom prst="wedgeEllipseCallout">
            <a:avLst>
              <a:gd name="adj1" fmla="val -36677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What is my Credit card Balance”</a:t>
            </a:r>
          </a:p>
        </p:txBody>
      </p:sp>
      <p:sp>
        <p:nvSpPr>
          <p:cNvPr id="8" name="Oval Callout 7"/>
          <p:cNvSpPr/>
          <p:nvPr/>
        </p:nvSpPr>
        <p:spPr>
          <a:xfrm flipH="1">
            <a:off x="1068532" y="2219325"/>
            <a:ext cx="2667000" cy="838200"/>
          </a:xfrm>
          <a:prstGeom prst="wedgeEllipseCallout">
            <a:avLst>
              <a:gd name="adj1" fmla="val -49145"/>
              <a:gd name="adj2" fmla="val 484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Play a music”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724400" y="1276350"/>
            <a:ext cx="2286000" cy="838200"/>
          </a:xfrm>
          <a:prstGeom prst="wedgeEllipseCallout">
            <a:avLst>
              <a:gd name="adj1" fmla="val -33863"/>
              <a:gd name="adj2" fmla="val 707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Alexa</a:t>
            </a:r>
            <a:r>
              <a:rPr lang="en-US" sz="1400" dirty="0"/>
              <a:t>, Turn Off Light”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105400" y="2234911"/>
            <a:ext cx="2286000" cy="838200"/>
          </a:xfrm>
          <a:prstGeom prst="wedgeEllipseCallout">
            <a:avLst>
              <a:gd name="adj1" fmla="val -49924"/>
              <a:gd name="adj2" fmla="val 58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“Alexa, call Alex”</a:t>
            </a:r>
          </a:p>
        </p:txBody>
      </p:sp>
      <p:sp>
        <p:nvSpPr>
          <p:cNvPr id="11" name="Oval Callout 7">
            <a:extLst>
              <a:ext uri="{FF2B5EF4-FFF2-40B4-BE49-F238E27FC236}">
                <a16:creationId xmlns="" xmlns:a16="http://schemas.microsoft.com/office/drawing/2014/main" id="{BF73BA47-221F-41C4-AEAB-D97AC88F020E}"/>
              </a:ext>
            </a:extLst>
          </p:cNvPr>
          <p:cNvSpPr/>
          <p:nvPr/>
        </p:nvSpPr>
        <p:spPr>
          <a:xfrm flipH="1">
            <a:off x="1143000" y="3286125"/>
            <a:ext cx="2592532" cy="838200"/>
          </a:xfrm>
          <a:prstGeom prst="wedgeEllipseCallout">
            <a:avLst>
              <a:gd name="adj1" fmla="val -52651"/>
              <a:gd name="adj2" fmla="val -47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“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Alexa, what time is it</a:t>
            </a:r>
            <a:r>
              <a:rPr lang="en-US" sz="1400" dirty="0">
                <a:latin typeface="+mj-lt"/>
              </a:rPr>
              <a:t>”</a:t>
            </a:r>
          </a:p>
        </p:txBody>
      </p:sp>
      <p:sp>
        <p:nvSpPr>
          <p:cNvPr id="12" name="Oval Callout 9">
            <a:extLst>
              <a:ext uri="{FF2B5EF4-FFF2-40B4-BE49-F238E27FC236}">
                <a16:creationId xmlns="" xmlns:a16="http://schemas.microsoft.com/office/drawing/2014/main" id="{67AA0075-43D9-4F92-AEEC-E1A0BC589C93}"/>
              </a:ext>
            </a:extLst>
          </p:cNvPr>
          <p:cNvSpPr/>
          <p:nvPr/>
        </p:nvSpPr>
        <p:spPr>
          <a:xfrm>
            <a:off x="5124450" y="3195204"/>
            <a:ext cx="2190750" cy="838200"/>
          </a:xfrm>
          <a:prstGeom prst="wedgeEllipseCallout">
            <a:avLst>
              <a:gd name="adj1" fmla="val -52770"/>
              <a:gd name="adj2" fmla="val -42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“Alexa,  What’s in the news”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810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Working Procedure of </a:t>
            </a:r>
            <a:r>
              <a:rPr lang="en-US" dirty="0" err="1" smtClean="0"/>
              <a:t>Alexa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31025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Alexa</a:t>
            </a:r>
            <a:r>
              <a:rPr lang="en-US" dirty="0" smtClean="0"/>
              <a:t> is always ready to help, When someone want to talk to </a:t>
            </a:r>
            <a:r>
              <a:rPr lang="en-US" dirty="0" err="1" smtClean="0"/>
              <a:t>Alexa</a:t>
            </a:r>
            <a:r>
              <a:rPr lang="en-US" dirty="0" smtClean="0"/>
              <a:t> on </a:t>
            </a:r>
            <a:r>
              <a:rPr lang="en-US" dirty="0" smtClean="0"/>
              <a:t>there </a:t>
            </a:r>
            <a:r>
              <a:rPr lang="en-US" dirty="0" smtClean="0"/>
              <a:t>Echo device, Then they have to first say the wake word, which by default is “</a:t>
            </a:r>
            <a:r>
              <a:rPr lang="en-US" dirty="0" err="1" smtClean="0"/>
              <a:t>Alexa</a:t>
            </a:r>
            <a:r>
              <a:rPr lang="en-US" dirty="0" smtClean="0"/>
              <a:t>,” </a:t>
            </a:r>
          </a:p>
          <a:p>
            <a:endParaRPr lang="en-US" dirty="0" smtClean="0"/>
          </a:p>
          <a:p>
            <a:r>
              <a:rPr lang="en-US" dirty="0" smtClean="0"/>
              <a:t> When the device detects the wake word, it </a:t>
            </a:r>
            <a:r>
              <a:rPr lang="en-US" dirty="0" smtClean="0"/>
              <a:t>sends request </a:t>
            </a:r>
            <a:r>
              <a:rPr lang="en-US" dirty="0" smtClean="0"/>
              <a:t>to Amazon’s secure cloud, where the cloud’s more powerful capabilities verify the wake word as </a:t>
            </a:r>
            <a:r>
              <a:rPr lang="en-US" dirty="0" smtClean="0"/>
              <a:t>a request </a:t>
            </a:r>
            <a:r>
              <a:rPr lang="en-US" dirty="0" smtClean="0"/>
              <a:t>is being processed. After confirmation, an answer </a:t>
            </a:r>
            <a:r>
              <a:rPr lang="en-US" dirty="0" smtClean="0"/>
              <a:t>according to the request </a:t>
            </a:r>
            <a:r>
              <a:rPr lang="en-US" dirty="0" smtClean="0"/>
              <a:t>is sent </a:t>
            </a:r>
            <a:r>
              <a:rPr lang="en-US" dirty="0" smtClean="0"/>
              <a:t>back.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8100"/>
            <a:ext cx="6858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Working Procedure of </a:t>
            </a:r>
            <a:r>
              <a:rPr lang="en-US" dirty="0" err="1" smtClean="0"/>
              <a:t>Alexa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525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Anchored speech detection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5000" y="21145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“</a:t>
            </a:r>
            <a:r>
              <a:rPr lang="en-US" sz="2800" dirty="0" err="1" smtClean="0">
                <a:solidFill>
                  <a:srgbClr val="0070C0"/>
                </a:solidFill>
              </a:rPr>
              <a:t>Alexa</a:t>
            </a:r>
            <a:r>
              <a:rPr lang="en-US" sz="2800" dirty="0" smtClean="0">
                <a:solidFill>
                  <a:srgbClr val="0070C0"/>
                </a:solidFill>
              </a:rPr>
              <a:t>,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211455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Turn on the kitchen light !”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67300" y="933450"/>
            <a:ext cx="457200" cy="3581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2324100" y="2152650"/>
            <a:ext cx="457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310515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Wake word</a:t>
            </a:r>
          </a:p>
          <a:p>
            <a:endParaRPr lang="en-US" dirty="0" smtClean="0"/>
          </a:p>
          <a:p>
            <a:r>
              <a:rPr lang="en-US" dirty="0" smtClean="0"/>
              <a:t>“Anchor”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310515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Speech consistent with anchor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796</TotalTime>
  <Words>285</Words>
  <Application>Microsoft Office PowerPoint</Application>
  <PresentationFormat>On-screen Show (16:9)</PresentationFormat>
  <Paragraphs>67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Welcome</vt:lpstr>
      <vt:lpstr>Introduction</vt:lpstr>
      <vt:lpstr> </vt:lpstr>
      <vt:lpstr>  Meet Amazon Alexa</vt:lpstr>
      <vt:lpstr>Meet Amazon Alexa</vt:lpstr>
      <vt:lpstr>Capable of -</vt:lpstr>
      <vt:lpstr>Command for Alexa</vt:lpstr>
      <vt:lpstr>Working Procedure of Alexa</vt:lpstr>
      <vt:lpstr>Working Procedure of Alexa</vt:lpstr>
      <vt:lpstr>Working Procedure of Alexa</vt:lpstr>
      <vt:lpstr>Text to Speech Conversation</vt:lpstr>
      <vt:lpstr> Alexa Skill</vt:lpstr>
      <vt:lpstr> Alexa Skill</vt:lpstr>
      <vt:lpstr> Alexa Skill</vt:lpstr>
      <vt:lpstr>Alexa Skill</vt:lpstr>
      <vt:lpstr>Alexa Security</vt:lpstr>
      <vt:lpstr>Alexa Library for Developers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Shetol Sarkar</dc:creator>
  <cp:lastModifiedBy>Shetol Sarkar</cp:lastModifiedBy>
  <cp:revision>40</cp:revision>
  <dcterms:created xsi:type="dcterms:W3CDTF">2006-08-16T00:00:00Z</dcterms:created>
  <dcterms:modified xsi:type="dcterms:W3CDTF">2021-11-23T19:23:29Z</dcterms:modified>
</cp:coreProperties>
</file>