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9" r:id="rId10"/>
    <p:sldId id="268" r:id="rId11"/>
    <p:sldId id="270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4E9F2-CEFF-4AC5-98C2-63AFCE82A37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C9AD2-8A8F-4EA5-8DC3-2D1032B7F9E5}">
      <dgm:prSet phldrT="[Text]"/>
      <dgm:spPr/>
      <dgm:t>
        <a:bodyPr/>
        <a:lstStyle/>
        <a:p>
          <a:r>
            <a:rPr lang="en-US" b="1" dirty="0"/>
            <a:t>Data Science</a:t>
          </a:r>
        </a:p>
      </dgm:t>
    </dgm:pt>
    <dgm:pt modelId="{434D8189-7128-433F-B40D-4134A60067A7}" type="parTrans" cxnId="{40AB224A-513D-43E8-B6D3-9CEE28D3CCE9}">
      <dgm:prSet/>
      <dgm:spPr/>
      <dgm:t>
        <a:bodyPr/>
        <a:lstStyle/>
        <a:p>
          <a:endParaRPr lang="en-US"/>
        </a:p>
      </dgm:t>
    </dgm:pt>
    <dgm:pt modelId="{2C3B777D-3192-495B-87E1-FEFE86A3757F}" type="sibTrans" cxnId="{40AB224A-513D-43E8-B6D3-9CEE28D3CCE9}">
      <dgm:prSet/>
      <dgm:spPr/>
      <dgm:t>
        <a:bodyPr/>
        <a:lstStyle/>
        <a:p>
          <a:endParaRPr lang="en-US"/>
        </a:p>
      </dgm:t>
    </dgm:pt>
    <dgm:pt modelId="{040FEE6C-F09C-4A85-A5F5-046C6ABDFB15}">
      <dgm:prSet phldrT="[Text]" custT="1"/>
      <dgm:spPr/>
      <dgm:t>
        <a:bodyPr/>
        <a:lstStyle/>
        <a:p>
          <a:r>
            <a:rPr lang="en-US" sz="700" b="1" dirty="0"/>
            <a:t>Mathematics</a:t>
          </a:r>
        </a:p>
      </dgm:t>
    </dgm:pt>
    <dgm:pt modelId="{FE96DF6B-C096-4CED-A6B5-FEBC2B139384}" type="parTrans" cxnId="{BF1147CF-0A3D-4433-9BA6-7A05ACBD619B}">
      <dgm:prSet/>
      <dgm:spPr/>
      <dgm:t>
        <a:bodyPr/>
        <a:lstStyle/>
        <a:p>
          <a:endParaRPr lang="en-US"/>
        </a:p>
      </dgm:t>
    </dgm:pt>
    <dgm:pt modelId="{3E90AED8-9153-40EF-B8EF-C7C7F1E10A94}" type="sibTrans" cxnId="{BF1147CF-0A3D-4433-9BA6-7A05ACBD619B}">
      <dgm:prSet/>
      <dgm:spPr/>
      <dgm:t>
        <a:bodyPr/>
        <a:lstStyle/>
        <a:p>
          <a:endParaRPr lang="en-US"/>
        </a:p>
      </dgm:t>
    </dgm:pt>
    <dgm:pt modelId="{5A05D45E-A39A-4B9D-8E8F-31C4D4CC53D7}">
      <dgm:prSet phldrT="[Text]"/>
      <dgm:spPr/>
      <dgm:t>
        <a:bodyPr/>
        <a:lstStyle/>
        <a:p>
          <a:r>
            <a:rPr lang="en-US" b="1" dirty="0"/>
            <a:t>Machine Learning or Deep Learning</a:t>
          </a:r>
        </a:p>
      </dgm:t>
    </dgm:pt>
    <dgm:pt modelId="{8C628259-9CD7-4E36-A943-94535379C037}" type="parTrans" cxnId="{051E1834-BCDC-49E5-B3B2-B3C14E0B1718}">
      <dgm:prSet/>
      <dgm:spPr/>
      <dgm:t>
        <a:bodyPr/>
        <a:lstStyle/>
        <a:p>
          <a:endParaRPr lang="en-US"/>
        </a:p>
      </dgm:t>
    </dgm:pt>
    <dgm:pt modelId="{DEFA6865-D8F6-43BE-857D-23DC7666E82A}" type="sibTrans" cxnId="{051E1834-BCDC-49E5-B3B2-B3C14E0B1718}">
      <dgm:prSet/>
      <dgm:spPr/>
      <dgm:t>
        <a:bodyPr/>
        <a:lstStyle/>
        <a:p>
          <a:endParaRPr lang="en-US"/>
        </a:p>
      </dgm:t>
    </dgm:pt>
    <dgm:pt modelId="{0DCF8327-E396-4F84-B063-8363C975879D}">
      <dgm:prSet phldrT="[Text]"/>
      <dgm:spPr/>
      <dgm:t>
        <a:bodyPr/>
        <a:lstStyle/>
        <a:p>
          <a:r>
            <a:rPr lang="en-US" b="1" dirty="0"/>
            <a:t>Database</a:t>
          </a:r>
        </a:p>
      </dgm:t>
    </dgm:pt>
    <dgm:pt modelId="{31DC527D-6116-435D-9242-3F837BAE20F3}" type="parTrans" cxnId="{3CCA72EC-FC68-4986-BAF2-7FDFFA65D919}">
      <dgm:prSet/>
      <dgm:spPr/>
      <dgm:t>
        <a:bodyPr/>
        <a:lstStyle/>
        <a:p>
          <a:endParaRPr lang="en-US"/>
        </a:p>
      </dgm:t>
    </dgm:pt>
    <dgm:pt modelId="{28003A20-FF1B-454C-BBF1-730D133BE21B}" type="sibTrans" cxnId="{3CCA72EC-FC68-4986-BAF2-7FDFFA65D919}">
      <dgm:prSet/>
      <dgm:spPr/>
      <dgm:t>
        <a:bodyPr/>
        <a:lstStyle/>
        <a:p>
          <a:endParaRPr lang="en-US"/>
        </a:p>
      </dgm:t>
    </dgm:pt>
    <dgm:pt modelId="{63DC2543-EF99-4FA3-A56E-AFCC3FC3AEF3}">
      <dgm:prSet phldrT="[Text]"/>
      <dgm:spPr/>
      <dgm:t>
        <a:bodyPr/>
        <a:lstStyle/>
        <a:p>
          <a:r>
            <a:rPr lang="en-US" b="1" dirty="0"/>
            <a:t>Analytical Knowledge</a:t>
          </a:r>
        </a:p>
      </dgm:t>
    </dgm:pt>
    <dgm:pt modelId="{A6574C7F-7847-47B7-9FD6-66EC86B1EF1B}" type="parTrans" cxnId="{C33BBE6A-AAF9-478B-B9B9-E2081FABD35A}">
      <dgm:prSet/>
      <dgm:spPr/>
      <dgm:t>
        <a:bodyPr/>
        <a:lstStyle/>
        <a:p>
          <a:endParaRPr lang="en-US"/>
        </a:p>
      </dgm:t>
    </dgm:pt>
    <dgm:pt modelId="{760BD768-7CB5-4CC7-BBC9-C1616B56BA8F}" type="sibTrans" cxnId="{C33BBE6A-AAF9-478B-B9B9-E2081FABD35A}">
      <dgm:prSet/>
      <dgm:spPr/>
      <dgm:t>
        <a:bodyPr/>
        <a:lstStyle/>
        <a:p>
          <a:endParaRPr lang="en-US"/>
        </a:p>
      </dgm:t>
    </dgm:pt>
    <dgm:pt modelId="{EE162C6B-3441-49A6-82A6-A57CFB4FACF0}">
      <dgm:prSet phldrT="[Text]"/>
      <dgm:spPr/>
      <dgm:t>
        <a:bodyPr/>
        <a:lstStyle/>
        <a:p>
          <a:r>
            <a:rPr lang="en-US" b="1" dirty="0"/>
            <a:t>Statistics</a:t>
          </a:r>
        </a:p>
      </dgm:t>
    </dgm:pt>
    <dgm:pt modelId="{B9431CB7-2F28-4F97-A2EE-1C54CBFD61CA}" type="parTrans" cxnId="{D015A6E9-252F-414B-9E42-71D26109B2A6}">
      <dgm:prSet/>
      <dgm:spPr/>
      <dgm:t>
        <a:bodyPr/>
        <a:lstStyle/>
        <a:p>
          <a:endParaRPr lang="en-US"/>
        </a:p>
      </dgm:t>
    </dgm:pt>
    <dgm:pt modelId="{49D0159E-D070-48D8-BD62-1A45E49705F1}" type="sibTrans" cxnId="{D015A6E9-252F-414B-9E42-71D26109B2A6}">
      <dgm:prSet/>
      <dgm:spPr/>
      <dgm:t>
        <a:bodyPr/>
        <a:lstStyle/>
        <a:p>
          <a:endParaRPr lang="en-US"/>
        </a:p>
      </dgm:t>
    </dgm:pt>
    <dgm:pt modelId="{F663684B-6D92-49FF-AF03-8F0D17CD2FA0}">
      <dgm:prSet phldrT="[Text]"/>
      <dgm:spPr/>
      <dgm:t>
        <a:bodyPr/>
        <a:lstStyle/>
        <a:p>
          <a:r>
            <a:rPr lang="en-US" b="1" dirty="0"/>
            <a:t>Computer Programming</a:t>
          </a:r>
        </a:p>
      </dgm:t>
    </dgm:pt>
    <dgm:pt modelId="{48D48A5F-44E9-4AA1-9703-B1CD6931D1FC}" type="parTrans" cxnId="{4962EADA-8790-4586-B4D5-ADFC4443C8C6}">
      <dgm:prSet/>
      <dgm:spPr/>
      <dgm:t>
        <a:bodyPr/>
        <a:lstStyle/>
        <a:p>
          <a:endParaRPr lang="en-US"/>
        </a:p>
      </dgm:t>
    </dgm:pt>
    <dgm:pt modelId="{ADAACA07-A2DA-46F8-99AC-8725A4B46F25}" type="sibTrans" cxnId="{4962EADA-8790-4586-B4D5-ADFC4443C8C6}">
      <dgm:prSet/>
      <dgm:spPr/>
      <dgm:t>
        <a:bodyPr/>
        <a:lstStyle/>
        <a:p>
          <a:endParaRPr lang="en-US"/>
        </a:p>
      </dgm:t>
    </dgm:pt>
    <dgm:pt modelId="{970BCA02-49FE-47C0-8567-D6F15B0B417D}">
      <dgm:prSet phldrT="[Text]"/>
      <dgm:spPr/>
      <dgm:t>
        <a:bodyPr/>
        <a:lstStyle/>
        <a:p>
          <a:r>
            <a:rPr lang="en-US" b="1" dirty="0"/>
            <a:t>Artificial Intelligence</a:t>
          </a:r>
        </a:p>
      </dgm:t>
    </dgm:pt>
    <dgm:pt modelId="{4B6C0C8C-1A33-405F-9AC1-304F76F103D1}" type="parTrans" cxnId="{E5A98759-BEE3-42B0-9A95-A31B367F4433}">
      <dgm:prSet/>
      <dgm:spPr/>
      <dgm:t>
        <a:bodyPr/>
        <a:lstStyle/>
        <a:p>
          <a:endParaRPr lang="en-US"/>
        </a:p>
      </dgm:t>
    </dgm:pt>
    <dgm:pt modelId="{8AF3DC52-34BD-4468-932C-6402E75DD94A}" type="sibTrans" cxnId="{E5A98759-BEE3-42B0-9A95-A31B367F4433}">
      <dgm:prSet/>
      <dgm:spPr/>
      <dgm:t>
        <a:bodyPr/>
        <a:lstStyle/>
        <a:p>
          <a:endParaRPr lang="en-US"/>
        </a:p>
      </dgm:t>
    </dgm:pt>
    <dgm:pt modelId="{17A9ECF5-4B31-4447-AD5F-221ED7B7EEC5}" type="pres">
      <dgm:prSet presAssocID="{05B4E9F2-CEFF-4AC5-98C2-63AFCE82A37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BA58972-1862-4FA4-853E-8E4BD3E39BB5}" type="pres">
      <dgm:prSet presAssocID="{508C9AD2-8A8F-4EA5-8DC3-2D1032B7F9E5}" presName="centerShape" presStyleLbl="node0" presStyleIdx="0" presStyleCnt="1"/>
      <dgm:spPr/>
    </dgm:pt>
    <dgm:pt modelId="{FBE26981-8A4A-46DA-8024-1E4E26112FE3}" type="pres">
      <dgm:prSet presAssocID="{FE96DF6B-C096-4CED-A6B5-FEBC2B139384}" presName="parTrans" presStyleLbl="sibTrans2D1" presStyleIdx="0" presStyleCnt="7"/>
      <dgm:spPr/>
    </dgm:pt>
    <dgm:pt modelId="{670B612A-6E73-4C10-B5A8-8685167463B1}" type="pres">
      <dgm:prSet presAssocID="{FE96DF6B-C096-4CED-A6B5-FEBC2B139384}" presName="connectorText" presStyleLbl="sibTrans2D1" presStyleIdx="0" presStyleCnt="7"/>
      <dgm:spPr/>
    </dgm:pt>
    <dgm:pt modelId="{02125F70-E2D0-4122-B8BD-26B795C90DD2}" type="pres">
      <dgm:prSet presAssocID="{040FEE6C-F09C-4A85-A5F5-046C6ABDFB15}" presName="node" presStyleLbl="node1" presStyleIdx="0" presStyleCnt="7">
        <dgm:presLayoutVars>
          <dgm:bulletEnabled val="1"/>
        </dgm:presLayoutVars>
      </dgm:prSet>
      <dgm:spPr/>
    </dgm:pt>
    <dgm:pt modelId="{85A9FCE1-D4BD-4889-9AC9-8B4DAF1FFA24}" type="pres">
      <dgm:prSet presAssocID="{B9431CB7-2F28-4F97-A2EE-1C54CBFD61CA}" presName="parTrans" presStyleLbl="sibTrans2D1" presStyleIdx="1" presStyleCnt="7"/>
      <dgm:spPr/>
    </dgm:pt>
    <dgm:pt modelId="{1856AC43-0514-4139-9398-8626D7F753A6}" type="pres">
      <dgm:prSet presAssocID="{B9431CB7-2F28-4F97-A2EE-1C54CBFD61CA}" presName="connectorText" presStyleLbl="sibTrans2D1" presStyleIdx="1" presStyleCnt="7"/>
      <dgm:spPr/>
    </dgm:pt>
    <dgm:pt modelId="{820DD19B-2DE1-4AF9-8206-A595BF5E6231}" type="pres">
      <dgm:prSet presAssocID="{EE162C6B-3441-49A6-82A6-A57CFB4FACF0}" presName="node" presStyleLbl="node1" presStyleIdx="1" presStyleCnt="7">
        <dgm:presLayoutVars>
          <dgm:bulletEnabled val="1"/>
        </dgm:presLayoutVars>
      </dgm:prSet>
      <dgm:spPr/>
    </dgm:pt>
    <dgm:pt modelId="{FC0C3E2B-125A-40CE-AF4D-AB2052CD6C42}" type="pres">
      <dgm:prSet presAssocID="{48D48A5F-44E9-4AA1-9703-B1CD6931D1FC}" presName="parTrans" presStyleLbl="sibTrans2D1" presStyleIdx="2" presStyleCnt="7"/>
      <dgm:spPr/>
    </dgm:pt>
    <dgm:pt modelId="{7491F41F-2242-4AEB-8AA7-B964D3E67DF2}" type="pres">
      <dgm:prSet presAssocID="{48D48A5F-44E9-4AA1-9703-B1CD6931D1FC}" presName="connectorText" presStyleLbl="sibTrans2D1" presStyleIdx="2" presStyleCnt="7"/>
      <dgm:spPr/>
    </dgm:pt>
    <dgm:pt modelId="{93DBC43F-0339-4296-A812-B4B74D082911}" type="pres">
      <dgm:prSet presAssocID="{F663684B-6D92-49FF-AF03-8F0D17CD2FA0}" presName="node" presStyleLbl="node1" presStyleIdx="2" presStyleCnt="7">
        <dgm:presLayoutVars>
          <dgm:bulletEnabled val="1"/>
        </dgm:presLayoutVars>
      </dgm:prSet>
      <dgm:spPr/>
    </dgm:pt>
    <dgm:pt modelId="{4B950A2D-408B-4963-A258-22DB4B420A04}" type="pres">
      <dgm:prSet presAssocID="{4B6C0C8C-1A33-405F-9AC1-304F76F103D1}" presName="parTrans" presStyleLbl="sibTrans2D1" presStyleIdx="3" presStyleCnt="7"/>
      <dgm:spPr/>
    </dgm:pt>
    <dgm:pt modelId="{35797AAB-EA11-45A7-BC3E-9CB84EA7B4EC}" type="pres">
      <dgm:prSet presAssocID="{4B6C0C8C-1A33-405F-9AC1-304F76F103D1}" presName="connectorText" presStyleLbl="sibTrans2D1" presStyleIdx="3" presStyleCnt="7"/>
      <dgm:spPr/>
    </dgm:pt>
    <dgm:pt modelId="{AD4E627D-927F-446B-A336-E5D50B71C564}" type="pres">
      <dgm:prSet presAssocID="{970BCA02-49FE-47C0-8567-D6F15B0B417D}" presName="node" presStyleLbl="node1" presStyleIdx="3" presStyleCnt="7">
        <dgm:presLayoutVars>
          <dgm:bulletEnabled val="1"/>
        </dgm:presLayoutVars>
      </dgm:prSet>
      <dgm:spPr/>
    </dgm:pt>
    <dgm:pt modelId="{D34B8BC4-9BE2-4EA9-BDD3-3DC8C2F19E3A}" type="pres">
      <dgm:prSet presAssocID="{8C628259-9CD7-4E36-A943-94535379C037}" presName="parTrans" presStyleLbl="sibTrans2D1" presStyleIdx="4" presStyleCnt="7"/>
      <dgm:spPr/>
    </dgm:pt>
    <dgm:pt modelId="{66076236-6CBC-4659-BDC3-EFF932F0B9EF}" type="pres">
      <dgm:prSet presAssocID="{8C628259-9CD7-4E36-A943-94535379C037}" presName="connectorText" presStyleLbl="sibTrans2D1" presStyleIdx="4" presStyleCnt="7"/>
      <dgm:spPr/>
    </dgm:pt>
    <dgm:pt modelId="{E3E493E2-8880-429E-92AD-806F0047E464}" type="pres">
      <dgm:prSet presAssocID="{5A05D45E-A39A-4B9D-8E8F-31C4D4CC53D7}" presName="node" presStyleLbl="node1" presStyleIdx="4" presStyleCnt="7">
        <dgm:presLayoutVars>
          <dgm:bulletEnabled val="1"/>
        </dgm:presLayoutVars>
      </dgm:prSet>
      <dgm:spPr/>
    </dgm:pt>
    <dgm:pt modelId="{599142CC-738D-4178-82C9-082B827AE91F}" type="pres">
      <dgm:prSet presAssocID="{31DC527D-6116-435D-9242-3F837BAE20F3}" presName="parTrans" presStyleLbl="sibTrans2D1" presStyleIdx="5" presStyleCnt="7"/>
      <dgm:spPr/>
    </dgm:pt>
    <dgm:pt modelId="{D4BFBCAF-1552-4D4A-8AC8-564D69DBA257}" type="pres">
      <dgm:prSet presAssocID="{31DC527D-6116-435D-9242-3F837BAE20F3}" presName="connectorText" presStyleLbl="sibTrans2D1" presStyleIdx="5" presStyleCnt="7"/>
      <dgm:spPr/>
    </dgm:pt>
    <dgm:pt modelId="{32F2813E-492F-41FF-9F9D-AADB3746368E}" type="pres">
      <dgm:prSet presAssocID="{0DCF8327-E396-4F84-B063-8363C975879D}" presName="node" presStyleLbl="node1" presStyleIdx="5" presStyleCnt="7">
        <dgm:presLayoutVars>
          <dgm:bulletEnabled val="1"/>
        </dgm:presLayoutVars>
      </dgm:prSet>
      <dgm:spPr/>
    </dgm:pt>
    <dgm:pt modelId="{5D66CAB7-FEDC-4B8B-94CA-3C36B7EA9DCF}" type="pres">
      <dgm:prSet presAssocID="{A6574C7F-7847-47B7-9FD6-66EC86B1EF1B}" presName="parTrans" presStyleLbl="sibTrans2D1" presStyleIdx="6" presStyleCnt="7"/>
      <dgm:spPr/>
    </dgm:pt>
    <dgm:pt modelId="{04279EDF-69AC-498A-BC21-C71BF3459B1C}" type="pres">
      <dgm:prSet presAssocID="{A6574C7F-7847-47B7-9FD6-66EC86B1EF1B}" presName="connectorText" presStyleLbl="sibTrans2D1" presStyleIdx="6" presStyleCnt="7"/>
      <dgm:spPr/>
    </dgm:pt>
    <dgm:pt modelId="{7C51C6C7-B746-48C5-9E8B-64AEE0645CD5}" type="pres">
      <dgm:prSet presAssocID="{63DC2543-EF99-4FA3-A56E-AFCC3FC3AEF3}" presName="node" presStyleLbl="node1" presStyleIdx="6" presStyleCnt="7">
        <dgm:presLayoutVars>
          <dgm:bulletEnabled val="1"/>
        </dgm:presLayoutVars>
      </dgm:prSet>
      <dgm:spPr/>
    </dgm:pt>
  </dgm:ptLst>
  <dgm:cxnLst>
    <dgm:cxn modelId="{25071903-2CCE-45F8-89A3-66580990FFCF}" type="presOf" srcId="{A6574C7F-7847-47B7-9FD6-66EC86B1EF1B}" destId="{5D66CAB7-FEDC-4B8B-94CA-3C36B7EA9DCF}" srcOrd="0" destOrd="0" presId="urn:microsoft.com/office/officeart/2005/8/layout/radial5"/>
    <dgm:cxn modelId="{0EBC2312-8866-41A4-BA92-694EDE0C20A3}" type="presOf" srcId="{0DCF8327-E396-4F84-B063-8363C975879D}" destId="{32F2813E-492F-41FF-9F9D-AADB3746368E}" srcOrd="0" destOrd="0" presId="urn:microsoft.com/office/officeart/2005/8/layout/radial5"/>
    <dgm:cxn modelId="{25D0C019-E7BA-4F56-9BD9-7D1FF089D814}" type="presOf" srcId="{4B6C0C8C-1A33-405F-9AC1-304F76F103D1}" destId="{35797AAB-EA11-45A7-BC3E-9CB84EA7B4EC}" srcOrd="1" destOrd="0" presId="urn:microsoft.com/office/officeart/2005/8/layout/radial5"/>
    <dgm:cxn modelId="{6611DF1C-A58D-432C-AD69-9BF0B7A423CD}" type="presOf" srcId="{4B6C0C8C-1A33-405F-9AC1-304F76F103D1}" destId="{4B950A2D-408B-4963-A258-22DB4B420A04}" srcOrd="0" destOrd="0" presId="urn:microsoft.com/office/officeart/2005/8/layout/radial5"/>
    <dgm:cxn modelId="{E5F80829-E05B-419D-953D-5A39B5B32C32}" type="presOf" srcId="{508C9AD2-8A8F-4EA5-8DC3-2D1032B7F9E5}" destId="{3BA58972-1862-4FA4-853E-8E4BD3E39BB5}" srcOrd="0" destOrd="0" presId="urn:microsoft.com/office/officeart/2005/8/layout/radial5"/>
    <dgm:cxn modelId="{E4BD4230-63AB-418D-979E-B70AF6C6C427}" type="presOf" srcId="{B9431CB7-2F28-4F97-A2EE-1C54CBFD61CA}" destId="{1856AC43-0514-4139-9398-8626D7F753A6}" srcOrd="1" destOrd="0" presId="urn:microsoft.com/office/officeart/2005/8/layout/radial5"/>
    <dgm:cxn modelId="{051E1834-BCDC-49E5-B3B2-B3C14E0B1718}" srcId="{508C9AD2-8A8F-4EA5-8DC3-2D1032B7F9E5}" destId="{5A05D45E-A39A-4B9D-8E8F-31C4D4CC53D7}" srcOrd="4" destOrd="0" parTransId="{8C628259-9CD7-4E36-A943-94535379C037}" sibTransId="{DEFA6865-D8F6-43BE-857D-23DC7666E82A}"/>
    <dgm:cxn modelId="{38995840-64E8-4A7E-9160-1783EFF9C87A}" type="presOf" srcId="{040FEE6C-F09C-4A85-A5F5-046C6ABDFB15}" destId="{02125F70-E2D0-4122-B8BD-26B795C90DD2}" srcOrd="0" destOrd="0" presId="urn:microsoft.com/office/officeart/2005/8/layout/radial5"/>
    <dgm:cxn modelId="{256A0A49-4904-4574-8D27-AA5FA659A637}" type="presOf" srcId="{EE162C6B-3441-49A6-82A6-A57CFB4FACF0}" destId="{820DD19B-2DE1-4AF9-8206-A595BF5E6231}" srcOrd="0" destOrd="0" presId="urn:microsoft.com/office/officeart/2005/8/layout/radial5"/>
    <dgm:cxn modelId="{40AB224A-513D-43E8-B6D3-9CEE28D3CCE9}" srcId="{05B4E9F2-CEFF-4AC5-98C2-63AFCE82A378}" destId="{508C9AD2-8A8F-4EA5-8DC3-2D1032B7F9E5}" srcOrd="0" destOrd="0" parTransId="{434D8189-7128-433F-B40D-4134A60067A7}" sibTransId="{2C3B777D-3192-495B-87E1-FEFE86A3757F}"/>
    <dgm:cxn modelId="{C33BBE6A-AAF9-478B-B9B9-E2081FABD35A}" srcId="{508C9AD2-8A8F-4EA5-8DC3-2D1032B7F9E5}" destId="{63DC2543-EF99-4FA3-A56E-AFCC3FC3AEF3}" srcOrd="6" destOrd="0" parTransId="{A6574C7F-7847-47B7-9FD6-66EC86B1EF1B}" sibTransId="{760BD768-7CB5-4CC7-BBC9-C1616B56BA8F}"/>
    <dgm:cxn modelId="{C067D953-A1A6-49EE-801C-6F650AA4E68F}" type="presOf" srcId="{48D48A5F-44E9-4AA1-9703-B1CD6931D1FC}" destId="{7491F41F-2242-4AEB-8AA7-B964D3E67DF2}" srcOrd="1" destOrd="0" presId="urn:microsoft.com/office/officeart/2005/8/layout/radial5"/>
    <dgm:cxn modelId="{E5A98759-BEE3-42B0-9A95-A31B367F4433}" srcId="{508C9AD2-8A8F-4EA5-8DC3-2D1032B7F9E5}" destId="{970BCA02-49FE-47C0-8567-D6F15B0B417D}" srcOrd="3" destOrd="0" parTransId="{4B6C0C8C-1A33-405F-9AC1-304F76F103D1}" sibTransId="{8AF3DC52-34BD-4468-932C-6402E75DD94A}"/>
    <dgm:cxn modelId="{729E735A-A375-42E8-8E3E-13EC2FAB6CA9}" type="presOf" srcId="{FE96DF6B-C096-4CED-A6B5-FEBC2B139384}" destId="{FBE26981-8A4A-46DA-8024-1E4E26112FE3}" srcOrd="0" destOrd="0" presId="urn:microsoft.com/office/officeart/2005/8/layout/radial5"/>
    <dgm:cxn modelId="{8BA40280-A1CE-42F0-9292-32AE537CDCA3}" type="presOf" srcId="{B9431CB7-2F28-4F97-A2EE-1C54CBFD61CA}" destId="{85A9FCE1-D4BD-4889-9AC9-8B4DAF1FFA24}" srcOrd="0" destOrd="0" presId="urn:microsoft.com/office/officeart/2005/8/layout/radial5"/>
    <dgm:cxn modelId="{E84064AE-0C5D-4FD9-83D0-E52B53DBA8AC}" type="presOf" srcId="{FE96DF6B-C096-4CED-A6B5-FEBC2B139384}" destId="{670B612A-6E73-4C10-B5A8-8685167463B1}" srcOrd="1" destOrd="0" presId="urn:microsoft.com/office/officeart/2005/8/layout/radial5"/>
    <dgm:cxn modelId="{03C3CCB5-D62F-492C-90C6-871503E5D50A}" type="presOf" srcId="{5A05D45E-A39A-4B9D-8E8F-31C4D4CC53D7}" destId="{E3E493E2-8880-429E-92AD-806F0047E464}" srcOrd="0" destOrd="0" presId="urn:microsoft.com/office/officeart/2005/8/layout/radial5"/>
    <dgm:cxn modelId="{ED106FCD-54D4-46A8-A128-D5BD45D652EE}" type="presOf" srcId="{F663684B-6D92-49FF-AF03-8F0D17CD2FA0}" destId="{93DBC43F-0339-4296-A812-B4B74D082911}" srcOrd="0" destOrd="0" presId="urn:microsoft.com/office/officeart/2005/8/layout/radial5"/>
    <dgm:cxn modelId="{BF1147CF-0A3D-4433-9BA6-7A05ACBD619B}" srcId="{508C9AD2-8A8F-4EA5-8DC3-2D1032B7F9E5}" destId="{040FEE6C-F09C-4A85-A5F5-046C6ABDFB15}" srcOrd="0" destOrd="0" parTransId="{FE96DF6B-C096-4CED-A6B5-FEBC2B139384}" sibTransId="{3E90AED8-9153-40EF-B8EF-C7C7F1E10A94}"/>
    <dgm:cxn modelId="{806C5FD5-A67E-4666-91F2-0E970253D2B5}" type="presOf" srcId="{48D48A5F-44E9-4AA1-9703-B1CD6931D1FC}" destId="{FC0C3E2B-125A-40CE-AF4D-AB2052CD6C42}" srcOrd="0" destOrd="0" presId="urn:microsoft.com/office/officeart/2005/8/layout/radial5"/>
    <dgm:cxn modelId="{DAD8B5D8-12FC-421F-8BF1-A0D9A5411134}" type="presOf" srcId="{A6574C7F-7847-47B7-9FD6-66EC86B1EF1B}" destId="{04279EDF-69AC-498A-BC21-C71BF3459B1C}" srcOrd="1" destOrd="0" presId="urn:microsoft.com/office/officeart/2005/8/layout/radial5"/>
    <dgm:cxn modelId="{4962EADA-8790-4586-B4D5-ADFC4443C8C6}" srcId="{508C9AD2-8A8F-4EA5-8DC3-2D1032B7F9E5}" destId="{F663684B-6D92-49FF-AF03-8F0D17CD2FA0}" srcOrd="2" destOrd="0" parTransId="{48D48A5F-44E9-4AA1-9703-B1CD6931D1FC}" sibTransId="{ADAACA07-A2DA-46F8-99AC-8725A4B46F25}"/>
    <dgm:cxn modelId="{396DC4DF-958A-4598-915C-7F4D69BFB165}" type="presOf" srcId="{31DC527D-6116-435D-9242-3F837BAE20F3}" destId="{D4BFBCAF-1552-4D4A-8AC8-564D69DBA257}" srcOrd="1" destOrd="0" presId="urn:microsoft.com/office/officeart/2005/8/layout/radial5"/>
    <dgm:cxn modelId="{D015A6E9-252F-414B-9E42-71D26109B2A6}" srcId="{508C9AD2-8A8F-4EA5-8DC3-2D1032B7F9E5}" destId="{EE162C6B-3441-49A6-82A6-A57CFB4FACF0}" srcOrd="1" destOrd="0" parTransId="{B9431CB7-2F28-4F97-A2EE-1C54CBFD61CA}" sibTransId="{49D0159E-D070-48D8-BD62-1A45E49705F1}"/>
    <dgm:cxn modelId="{3CCA72EC-FC68-4986-BAF2-7FDFFA65D919}" srcId="{508C9AD2-8A8F-4EA5-8DC3-2D1032B7F9E5}" destId="{0DCF8327-E396-4F84-B063-8363C975879D}" srcOrd="5" destOrd="0" parTransId="{31DC527D-6116-435D-9242-3F837BAE20F3}" sibTransId="{28003A20-FF1B-454C-BBF1-730D133BE21B}"/>
    <dgm:cxn modelId="{5DBF5EF0-225F-4BC6-AB21-87171955E5B5}" type="presOf" srcId="{8C628259-9CD7-4E36-A943-94535379C037}" destId="{D34B8BC4-9BE2-4EA9-BDD3-3DC8C2F19E3A}" srcOrd="0" destOrd="0" presId="urn:microsoft.com/office/officeart/2005/8/layout/radial5"/>
    <dgm:cxn modelId="{144800F1-3CCB-4141-801C-69084455A10A}" type="presOf" srcId="{63DC2543-EF99-4FA3-A56E-AFCC3FC3AEF3}" destId="{7C51C6C7-B746-48C5-9E8B-64AEE0645CD5}" srcOrd="0" destOrd="0" presId="urn:microsoft.com/office/officeart/2005/8/layout/radial5"/>
    <dgm:cxn modelId="{0F792DF4-0F79-4902-B282-4BA67F350B8C}" type="presOf" srcId="{05B4E9F2-CEFF-4AC5-98C2-63AFCE82A378}" destId="{17A9ECF5-4B31-4447-AD5F-221ED7B7EEC5}" srcOrd="0" destOrd="0" presId="urn:microsoft.com/office/officeart/2005/8/layout/radial5"/>
    <dgm:cxn modelId="{F474C1F7-2E9D-4C0A-A74E-FCB37279784A}" type="presOf" srcId="{31DC527D-6116-435D-9242-3F837BAE20F3}" destId="{599142CC-738D-4178-82C9-082B827AE91F}" srcOrd="0" destOrd="0" presId="urn:microsoft.com/office/officeart/2005/8/layout/radial5"/>
    <dgm:cxn modelId="{6044D9FC-C931-4239-BC63-724B3B7C0D8A}" type="presOf" srcId="{8C628259-9CD7-4E36-A943-94535379C037}" destId="{66076236-6CBC-4659-BDC3-EFF932F0B9EF}" srcOrd="1" destOrd="0" presId="urn:microsoft.com/office/officeart/2005/8/layout/radial5"/>
    <dgm:cxn modelId="{71BD02FD-9DEE-4481-B25C-5415EF761D56}" type="presOf" srcId="{970BCA02-49FE-47C0-8567-D6F15B0B417D}" destId="{AD4E627D-927F-446B-A336-E5D50B71C564}" srcOrd="0" destOrd="0" presId="urn:microsoft.com/office/officeart/2005/8/layout/radial5"/>
    <dgm:cxn modelId="{E2FEE541-FEBE-4F1B-ACE0-FAF9C4CBAB31}" type="presParOf" srcId="{17A9ECF5-4B31-4447-AD5F-221ED7B7EEC5}" destId="{3BA58972-1862-4FA4-853E-8E4BD3E39BB5}" srcOrd="0" destOrd="0" presId="urn:microsoft.com/office/officeart/2005/8/layout/radial5"/>
    <dgm:cxn modelId="{6436FCF0-1FFB-4AFB-9FCE-378D39C6AA96}" type="presParOf" srcId="{17A9ECF5-4B31-4447-AD5F-221ED7B7EEC5}" destId="{FBE26981-8A4A-46DA-8024-1E4E26112FE3}" srcOrd="1" destOrd="0" presId="urn:microsoft.com/office/officeart/2005/8/layout/radial5"/>
    <dgm:cxn modelId="{D0DE68CB-2907-4E7B-AA34-D05F5123E4A7}" type="presParOf" srcId="{FBE26981-8A4A-46DA-8024-1E4E26112FE3}" destId="{670B612A-6E73-4C10-B5A8-8685167463B1}" srcOrd="0" destOrd="0" presId="urn:microsoft.com/office/officeart/2005/8/layout/radial5"/>
    <dgm:cxn modelId="{25990782-BFCB-410D-A22C-502D947025D0}" type="presParOf" srcId="{17A9ECF5-4B31-4447-AD5F-221ED7B7EEC5}" destId="{02125F70-E2D0-4122-B8BD-26B795C90DD2}" srcOrd="2" destOrd="0" presId="urn:microsoft.com/office/officeart/2005/8/layout/radial5"/>
    <dgm:cxn modelId="{18552728-C24D-4361-9A3F-1B5D5F5B6D67}" type="presParOf" srcId="{17A9ECF5-4B31-4447-AD5F-221ED7B7EEC5}" destId="{85A9FCE1-D4BD-4889-9AC9-8B4DAF1FFA24}" srcOrd="3" destOrd="0" presId="urn:microsoft.com/office/officeart/2005/8/layout/radial5"/>
    <dgm:cxn modelId="{B089DB24-0437-4577-BED0-C2E8BF636989}" type="presParOf" srcId="{85A9FCE1-D4BD-4889-9AC9-8B4DAF1FFA24}" destId="{1856AC43-0514-4139-9398-8626D7F753A6}" srcOrd="0" destOrd="0" presId="urn:microsoft.com/office/officeart/2005/8/layout/radial5"/>
    <dgm:cxn modelId="{B9313A97-E9C4-49A7-9F02-7D598E075714}" type="presParOf" srcId="{17A9ECF5-4B31-4447-AD5F-221ED7B7EEC5}" destId="{820DD19B-2DE1-4AF9-8206-A595BF5E6231}" srcOrd="4" destOrd="0" presId="urn:microsoft.com/office/officeart/2005/8/layout/radial5"/>
    <dgm:cxn modelId="{7C1E4CA8-9E36-470C-B212-A20F363BE59F}" type="presParOf" srcId="{17A9ECF5-4B31-4447-AD5F-221ED7B7EEC5}" destId="{FC0C3E2B-125A-40CE-AF4D-AB2052CD6C42}" srcOrd="5" destOrd="0" presId="urn:microsoft.com/office/officeart/2005/8/layout/radial5"/>
    <dgm:cxn modelId="{D1C6DB92-5DD4-4F87-94FA-8FDD4DDCE719}" type="presParOf" srcId="{FC0C3E2B-125A-40CE-AF4D-AB2052CD6C42}" destId="{7491F41F-2242-4AEB-8AA7-B964D3E67DF2}" srcOrd="0" destOrd="0" presId="urn:microsoft.com/office/officeart/2005/8/layout/radial5"/>
    <dgm:cxn modelId="{924AAEED-5F7F-41C4-B134-264C76E26B6F}" type="presParOf" srcId="{17A9ECF5-4B31-4447-AD5F-221ED7B7EEC5}" destId="{93DBC43F-0339-4296-A812-B4B74D082911}" srcOrd="6" destOrd="0" presId="urn:microsoft.com/office/officeart/2005/8/layout/radial5"/>
    <dgm:cxn modelId="{C71E92AC-631A-46F3-90EC-FCF99D8C7DEA}" type="presParOf" srcId="{17A9ECF5-4B31-4447-AD5F-221ED7B7EEC5}" destId="{4B950A2D-408B-4963-A258-22DB4B420A04}" srcOrd="7" destOrd="0" presId="urn:microsoft.com/office/officeart/2005/8/layout/radial5"/>
    <dgm:cxn modelId="{C3E9796A-A94A-4EF8-A183-4818D6E8AFF0}" type="presParOf" srcId="{4B950A2D-408B-4963-A258-22DB4B420A04}" destId="{35797AAB-EA11-45A7-BC3E-9CB84EA7B4EC}" srcOrd="0" destOrd="0" presId="urn:microsoft.com/office/officeart/2005/8/layout/radial5"/>
    <dgm:cxn modelId="{4AA988CD-81A4-450E-B2A5-4FB43DAFA5A6}" type="presParOf" srcId="{17A9ECF5-4B31-4447-AD5F-221ED7B7EEC5}" destId="{AD4E627D-927F-446B-A336-E5D50B71C564}" srcOrd="8" destOrd="0" presId="urn:microsoft.com/office/officeart/2005/8/layout/radial5"/>
    <dgm:cxn modelId="{8FFA57B0-B816-4B3E-A495-C75D7335124B}" type="presParOf" srcId="{17A9ECF5-4B31-4447-AD5F-221ED7B7EEC5}" destId="{D34B8BC4-9BE2-4EA9-BDD3-3DC8C2F19E3A}" srcOrd="9" destOrd="0" presId="urn:microsoft.com/office/officeart/2005/8/layout/radial5"/>
    <dgm:cxn modelId="{66EE8D74-B4AD-4C46-8596-3D3A944B620B}" type="presParOf" srcId="{D34B8BC4-9BE2-4EA9-BDD3-3DC8C2F19E3A}" destId="{66076236-6CBC-4659-BDC3-EFF932F0B9EF}" srcOrd="0" destOrd="0" presId="urn:microsoft.com/office/officeart/2005/8/layout/radial5"/>
    <dgm:cxn modelId="{3CB84E37-7E6E-4DC8-B4E8-3F9A1F0CC1D2}" type="presParOf" srcId="{17A9ECF5-4B31-4447-AD5F-221ED7B7EEC5}" destId="{E3E493E2-8880-429E-92AD-806F0047E464}" srcOrd="10" destOrd="0" presId="urn:microsoft.com/office/officeart/2005/8/layout/radial5"/>
    <dgm:cxn modelId="{DAF8788C-6C57-490E-83B8-F5BBC96F87F2}" type="presParOf" srcId="{17A9ECF5-4B31-4447-AD5F-221ED7B7EEC5}" destId="{599142CC-738D-4178-82C9-082B827AE91F}" srcOrd="11" destOrd="0" presId="urn:microsoft.com/office/officeart/2005/8/layout/radial5"/>
    <dgm:cxn modelId="{0485908B-5C53-43A8-8F91-6F76C50E90B3}" type="presParOf" srcId="{599142CC-738D-4178-82C9-082B827AE91F}" destId="{D4BFBCAF-1552-4D4A-8AC8-564D69DBA257}" srcOrd="0" destOrd="0" presId="urn:microsoft.com/office/officeart/2005/8/layout/radial5"/>
    <dgm:cxn modelId="{87D6E19E-DD5F-4FB5-921E-B1FD438A60AF}" type="presParOf" srcId="{17A9ECF5-4B31-4447-AD5F-221ED7B7EEC5}" destId="{32F2813E-492F-41FF-9F9D-AADB3746368E}" srcOrd="12" destOrd="0" presId="urn:microsoft.com/office/officeart/2005/8/layout/radial5"/>
    <dgm:cxn modelId="{BF2EDAC1-10A2-4924-899C-6B69BDBC8619}" type="presParOf" srcId="{17A9ECF5-4B31-4447-AD5F-221ED7B7EEC5}" destId="{5D66CAB7-FEDC-4B8B-94CA-3C36B7EA9DCF}" srcOrd="13" destOrd="0" presId="urn:microsoft.com/office/officeart/2005/8/layout/radial5"/>
    <dgm:cxn modelId="{02597217-8577-4466-BC76-2B7F548DCEFC}" type="presParOf" srcId="{5D66CAB7-FEDC-4B8B-94CA-3C36B7EA9DCF}" destId="{04279EDF-69AC-498A-BC21-C71BF3459B1C}" srcOrd="0" destOrd="0" presId="urn:microsoft.com/office/officeart/2005/8/layout/radial5"/>
    <dgm:cxn modelId="{5CF4242F-4489-4184-B364-24DB1DDA8D91}" type="presParOf" srcId="{17A9ECF5-4B31-4447-AD5F-221ED7B7EEC5}" destId="{7C51C6C7-B746-48C5-9E8B-64AEE0645CD5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58972-1862-4FA4-853E-8E4BD3E39BB5}">
      <dsp:nvSpPr>
        <dsp:cNvPr id="0" name=""/>
        <dsp:cNvSpPr/>
      </dsp:nvSpPr>
      <dsp:spPr>
        <a:xfrm>
          <a:off x="2329593" y="1270482"/>
          <a:ext cx="674812" cy="67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Science</a:t>
          </a:r>
        </a:p>
      </dsp:txBody>
      <dsp:txXfrm>
        <a:off x="2428417" y="1369306"/>
        <a:ext cx="477164" cy="477164"/>
      </dsp:txXfrm>
    </dsp:sp>
    <dsp:sp modelId="{FBE26981-8A4A-46DA-8024-1E4E26112FE3}">
      <dsp:nvSpPr>
        <dsp:cNvPr id="0" name=""/>
        <dsp:cNvSpPr/>
      </dsp:nvSpPr>
      <dsp:spPr>
        <a:xfrm rot="16200000">
          <a:off x="2555153" y="954316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88593" y="1032342"/>
        <a:ext cx="156814" cy="133759"/>
      </dsp:txXfrm>
    </dsp:sp>
    <dsp:sp modelId="{02125F70-E2D0-4122-B8BD-26B795C90DD2}">
      <dsp:nvSpPr>
        <dsp:cNvPr id="0" name=""/>
        <dsp:cNvSpPr/>
      </dsp:nvSpPr>
      <dsp:spPr>
        <a:xfrm>
          <a:off x="2245242" y="4904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Mathematics</a:t>
          </a:r>
        </a:p>
      </dsp:txBody>
      <dsp:txXfrm>
        <a:off x="2368772" y="128434"/>
        <a:ext cx="596455" cy="596455"/>
      </dsp:txXfrm>
    </dsp:sp>
    <dsp:sp modelId="{85A9FCE1-D4BD-4889-9AC9-8B4DAF1FFA24}">
      <dsp:nvSpPr>
        <dsp:cNvPr id="0" name=""/>
        <dsp:cNvSpPr/>
      </dsp:nvSpPr>
      <dsp:spPr>
        <a:xfrm rot="19285714">
          <a:off x="2978989" y="1158425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86284" y="1223860"/>
        <a:ext cx="156814" cy="133759"/>
      </dsp:txXfrm>
    </dsp:sp>
    <dsp:sp modelId="{820DD19B-2DE1-4AF9-8206-A595BF5E6231}">
      <dsp:nvSpPr>
        <dsp:cNvPr id="0" name=""/>
        <dsp:cNvSpPr/>
      </dsp:nvSpPr>
      <dsp:spPr>
        <a:xfrm>
          <a:off x="3168762" y="449648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Statistics</a:t>
          </a:r>
        </a:p>
      </dsp:txBody>
      <dsp:txXfrm>
        <a:off x="3292292" y="573178"/>
        <a:ext cx="596455" cy="596455"/>
      </dsp:txXfrm>
    </dsp:sp>
    <dsp:sp modelId="{FC0C3E2B-125A-40CE-AF4D-AB2052CD6C42}">
      <dsp:nvSpPr>
        <dsp:cNvPr id="0" name=""/>
        <dsp:cNvSpPr/>
      </dsp:nvSpPr>
      <dsp:spPr>
        <a:xfrm rot="771429">
          <a:off x="3083668" y="1617053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84506" y="1654198"/>
        <a:ext cx="156814" cy="133759"/>
      </dsp:txXfrm>
    </dsp:sp>
    <dsp:sp modelId="{93DBC43F-0339-4296-A812-B4B74D082911}">
      <dsp:nvSpPr>
        <dsp:cNvPr id="0" name=""/>
        <dsp:cNvSpPr/>
      </dsp:nvSpPr>
      <dsp:spPr>
        <a:xfrm>
          <a:off x="3396853" y="1448979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Computer Programming</a:t>
          </a:r>
        </a:p>
      </dsp:txBody>
      <dsp:txXfrm>
        <a:off x="3520383" y="1572509"/>
        <a:ext cx="596455" cy="596455"/>
      </dsp:txXfrm>
    </dsp:sp>
    <dsp:sp modelId="{4B950A2D-408B-4963-A258-22DB4B420A04}">
      <dsp:nvSpPr>
        <dsp:cNvPr id="0" name=""/>
        <dsp:cNvSpPr/>
      </dsp:nvSpPr>
      <dsp:spPr>
        <a:xfrm rot="3857143">
          <a:off x="2790364" y="1984844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09295" y="1999302"/>
        <a:ext cx="156814" cy="133759"/>
      </dsp:txXfrm>
    </dsp:sp>
    <dsp:sp modelId="{AD4E627D-927F-446B-A336-E5D50B71C564}">
      <dsp:nvSpPr>
        <dsp:cNvPr id="0" name=""/>
        <dsp:cNvSpPr/>
      </dsp:nvSpPr>
      <dsp:spPr>
        <a:xfrm>
          <a:off x="2757757" y="2250380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Artificial Intelligence</a:t>
          </a:r>
        </a:p>
      </dsp:txBody>
      <dsp:txXfrm>
        <a:off x="2881287" y="2373910"/>
        <a:ext cx="596455" cy="596455"/>
      </dsp:txXfrm>
    </dsp:sp>
    <dsp:sp modelId="{D34B8BC4-9BE2-4EA9-BDD3-3DC8C2F19E3A}">
      <dsp:nvSpPr>
        <dsp:cNvPr id="0" name=""/>
        <dsp:cNvSpPr/>
      </dsp:nvSpPr>
      <dsp:spPr>
        <a:xfrm rot="6942857">
          <a:off x="2319942" y="1984844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67890" y="1999302"/>
        <a:ext cx="156814" cy="133759"/>
      </dsp:txXfrm>
    </dsp:sp>
    <dsp:sp modelId="{E3E493E2-8880-429E-92AD-806F0047E464}">
      <dsp:nvSpPr>
        <dsp:cNvPr id="0" name=""/>
        <dsp:cNvSpPr/>
      </dsp:nvSpPr>
      <dsp:spPr>
        <a:xfrm>
          <a:off x="1732727" y="2250380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Machine Learning or Deep Learning</a:t>
          </a:r>
        </a:p>
      </dsp:txBody>
      <dsp:txXfrm>
        <a:off x="1856257" y="2373910"/>
        <a:ext cx="596455" cy="596455"/>
      </dsp:txXfrm>
    </dsp:sp>
    <dsp:sp modelId="{599142CC-738D-4178-82C9-082B827AE91F}">
      <dsp:nvSpPr>
        <dsp:cNvPr id="0" name=""/>
        <dsp:cNvSpPr/>
      </dsp:nvSpPr>
      <dsp:spPr>
        <a:xfrm rot="10028571">
          <a:off x="2026638" y="1617053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92679" y="1654198"/>
        <a:ext cx="156814" cy="133759"/>
      </dsp:txXfrm>
    </dsp:sp>
    <dsp:sp modelId="{32F2813E-492F-41FF-9F9D-AADB3746368E}">
      <dsp:nvSpPr>
        <dsp:cNvPr id="0" name=""/>
        <dsp:cNvSpPr/>
      </dsp:nvSpPr>
      <dsp:spPr>
        <a:xfrm>
          <a:off x="1093631" y="1448979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Database</a:t>
          </a:r>
        </a:p>
      </dsp:txBody>
      <dsp:txXfrm>
        <a:off x="1217161" y="1572509"/>
        <a:ext cx="596455" cy="596455"/>
      </dsp:txXfrm>
    </dsp:sp>
    <dsp:sp modelId="{5D66CAB7-FEDC-4B8B-94CA-3C36B7EA9DCF}">
      <dsp:nvSpPr>
        <dsp:cNvPr id="0" name=""/>
        <dsp:cNvSpPr/>
      </dsp:nvSpPr>
      <dsp:spPr>
        <a:xfrm rot="13114286">
          <a:off x="2131317" y="1158425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190901" y="1223860"/>
        <a:ext cx="156814" cy="133759"/>
      </dsp:txXfrm>
    </dsp:sp>
    <dsp:sp modelId="{7C51C6C7-B746-48C5-9E8B-64AEE0645CD5}">
      <dsp:nvSpPr>
        <dsp:cNvPr id="0" name=""/>
        <dsp:cNvSpPr/>
      </dsp:nvSpPr>
      <dsp:spPr>
        <a:xfrm>
          <a:off x="1321721" y="449648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Analytical Knowledge</a:t>
          </a:r>
        </a:p>
      </dsp:txBody>
      <dsp:txXfrm>
        <a:off x="1445251" y="573178"/>
        <a:ext cx="596455" cy="596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5AB-B8B2-4037-8291-C106D3283E6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1C75-54E2-4253-8445-B9761A01B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1C75-54E2-4253-8445-B9761A01B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432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Welcome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Advantage of Data Science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038350"/>
            <a:ext cx="7620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It’s in Demand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A Highly Paid Career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Data Science is Versatile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Data Science Makes Data Better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Computer Science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68580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Disadvantage of Data Science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038350"/>
            <a:ext cx="762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Mastering Data Science is near to impossible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Large Amount of Domain Knowledge Required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Problem of Data Privacy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88595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Any Question ?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96215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30480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647950"/>
            <a:ext cx="4953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SHITOL CHANDRO SARKER</a:t>
            </a:r>
          </a:p>
          <a:p>
            <a:pPr algn="ctr"/>
            <a:endParaRPr lang="en-US" b="1" dirty="0"/>
          </a:p>
          <a:p>
            <a:pPr algn="ctr"/>
            <a:r>
              <a:rPr lang="en-US" sz="1400" dirty="0"/>
              <a:t>Department of</a:t>
            </a:r>
            <a:r>
              <a:rPr lang="en-US" sz="1600" dirty="0"/>
              <a:t> </a:t>
            </a:r>
            <a:r>
              <a:rPr lang="en-US" sz="1400" dirty="0"/>
              <a:t>Computer Science and Engineering</a:t>
            </a:r>
          </a:p>
          <a:p>
            <a:pPr algn="ctr"/>
            <a:r>
              <a:rPr lang="en-US" sz="1400" dirty="0" err="1"/>
              <a:t>Rangpur</a:t>
            </a:r>
            <a:r>
              <a:rPr lang="en-US" sz="1400" dirty="0"/>
              <a:t> Engineering College, </a:t>
            </a:r>
            <a:r>
              <a:rPr lang="en-US" sz="1400" dirty="0" err="1"/>
              <a:t>Rangpur</a:t>
            </a:r>
            <a:r>
              <a:rPr lang="en-US" sz="1400" dirty="0"/>
              <a:t>. </a:t>
            </a:r>
          </a:p>
          <a:p>
            <a:pPr algn="ctr"/>
            <a:r>
              <a:rPr lang="en-US" sz="1100" dirty="0"/>
              <a:t>(Affiliated by University of </a:t>
            </a:r>
            <a:r>
              <a:rPr lang="en-US" sz="1100" dirty="0" err="1"/>
              <a:t>Rajshahi</a:t>
            </a:r>
            <a:r>
              <a:rPr lang="en-US" sz="1100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Session :  2016-2017</a:t>
            </a:r>
          </a:p>
          <a:p>
            <a:pPr algn="ctr"/>
            <a:r>
              <a:rPr lang="en-US" sz="1400" dirty="0"/>
              <a:t>Student ID	 : 1737620122</a:t>
            </a:r>
          </a:p>
          <a:p>
            <a:pPr algn="ctr"/>
            <a:r>
              <a:rPr lang="en-US" sz="1400" dirty="0"/>
              <a:t>Part- IV Odd Semester</a:t>
            </a:r>
          </a:p>
          <a:p>
            <a:pPr algn="ctr"/>
            <a:endParaRPr lang="en-US" dirty="0"/>
          </a:p>
        </p:txBody>
      </p:sp>
      <p:pic>
        <p:nvPicPr>
          <p:cNvPr id="5" name="Picture 4" descr="IMG_20210908_004336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3255" y="1276350"/>
            <a:ext cx="89594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209800" y="1733550"/>
            <a:ext cx="4724400" cy="14478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pic>
        <p:nvPicPr>
          <p:cNvPr id="11" name="Content Placeholder 10" descr="datascience-161667135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</p:spPr>
      </p:pic>
      <p:pic>
        <p:nvPicPr>
          <p:cNvPr id="4" name="Picture 3" descr="png-transparent-amazon-echo-amazon-alexa-amazon-com-voice-command-device-amazon-echo-blue-text-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38350"/>
            <a:ext cx="4123764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47750"/>
            <a:ext cx="5943600" cy="8572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Meet Amazon </a:t>
            </a:r>
            <a:r>
              <a:rPr lang="en-US" dirty="0" err="1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03835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</a:pPr>
            <a:r>
              <a:rPr lang="en-US" sz="1600" dirty="0"/>
              <a:t>“Amazon </a:t>
            </a:r>
            <a:r>
              <a:rPr lang="en-US" sz="1600" dirty="0" err="1"/>
              <a:t>Alexa</a:t>
            </a:r>
            <a:r>
              <a:rPr lang="en-US" sz="1600" dirty="0"/>
              <a:t> is an intelligent personal assistant developed by Amazon,</a:t>
            </a:r>
          </a:p>
          <a:p>
            <a:pPr marL="400050" indent="-400050" algn="just">
              <a:lnSpc>
                <a:spcPct val="150000"/>
              </a:lnSpc>
            </a:pPr>
            <a:r>
              <a:rPr lang="en-US" sz="1600" dirty="0"/>
              <a:t>Which made popular by the </a:t>
            </a:r>
            <a:r>
              <a:rPr lang="en-US" sz="1600" dirty="0" err="1"/>
              <a:t>amazon</a:t>
            </a:r>
            <a:r>
              <a:rPr lang="en-US" sz="1600" dirty="0"/>
              <a:t> echo and echo dot devices developed by </a:t>
            </a:r>
            <a:r>
              <a:rPr lang="en-US" sz="1600" dirty="0" err="1"/>
              <a:t>amazon</a:t>
            </a:r>
            <a:r>
              <a:rPr lang="en-US" sz="1600" dirty="0"/>
              <a:t>”</a:t>
            </a:r>
          </a:p>
          <a:p>
            <a:pPr marL="400050" indent="-400050" algn="ctr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26" name="Picture 2" descr="C:\Users\sheto\Downloads\amazon-echo-lineup-kr-2x1-tease-200805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33750"/>
            <a:ext cx="2154940" cy="1075946"/>
          </a:xfrm>
          <a:prstGeom prst="rect">
            <a:avLst/>
          </a:prstGeom>
          <a:noFill/>
        </p:spPr>
      </p:pic>
      <p:pic>
        <p:nvPicPr>
          <p:cNvPr id="1027" name="Picture 3" descr="C:\Users\sheto\Downloads\amazon-eco-dot-4th-gen-1-1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162300"/>
            <a:ext cx="1466850" cy="1466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4400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echo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4400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echo dot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2395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Capable of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03835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Voice interaction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Music playback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Providing real time information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Controls several smart devices such as home automation system 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38100"/>
            <a:ext cx="4800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Command for </a:t>
            </a:r>
            <a:r>
              <a:rPr lang="en-US" dirty="0" err="1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heto\Desktop\Alexa\88825056133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50" y="1962150"/>
            <a:ext cx="2190750" cy="2190750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 flipH="1">
            <a:off x="1447800" y="1276350"/>
            <a:ext cx="2667000" cy="838200"/>
          </a:xfrm>
          <a:prstGeom prst="wedgeEllipseCallout">
            <a:avLst>
              <a:gd name="adj1" fmla="val -36677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Alexa</a:t>
            </a:r>
            <a:r>
              <a:rPr lang="en-US" sz="1400" dirty="0"/>
              <a:t>, What is my Credit card Balance”</a:t>
            </a:r>
          </a:p>
        </p:txBody>
      </p:sp>
      <p:sp>
        <p:nvSpPr>
          <p:cNvPr id="8" name="Oval Callout 7"/>
          <p:cNvSpPr/>
          <p:nvPr/>
        </p:nvSpPr>
        <p:spPr>
          <a:xfrm flipH="1">
            <a:off x="1068532" y="2219325"/>
            <a:ext cx="2667000" cy="838200"/>
          </a:xfrm>
          <a:prstGeom prst="wedgeEllipseCallout">
            <a:avLst>
              <a:gd name="adj1" fmla="val -49145"/>
              <a:gd name="adj2" fmla="val 484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Alexa</a:t>
            </a:r>
            <a:r>
              <a:rPr lang="en-US" sz="1400" dirty="0"/>
              <a:t>, Play a music”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4724400" y="1276350"/>
            <a:ext cx="2286000" cy="838200"/>
          </a:xfrm>
          <a:prstGeom prst="wedgeEllipseCallout">
            <a:avLst>
              <a:gd name="adj1" fmla="val -33863"/>
              <a:gd name="adj2" fmla="val 707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Alexa</a:t>
            </a:r>
            <a:r>
              <a:rPr lang="en-US" sz="1400" dirty="0"/>
              <a:t>, Turn Off Light”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5105400" y="2234911"/>
            <a:ext cx="2286000" cy="838200"/>
          </a:xfrm>
          <a:prstGeom prst="wedgeEllipseCallout">
            <a:avLst>
              <a:gd name="adj1" fmla="val -49924"/>
              <a:gd name="adj2" fmla="val 58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“Alexa, call Alex”</a:t>
            </a: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BF73BA47-221F-41C4-AEAB-D97AC88F020E}"/>
              </a:ext>
            </a:extLst>
          </p:cNvPr>
          <p:cNvSpPr/>
          <p:nvPr/>
        </p:nvSpPr>
        <p:spPr>
          <a:xfrm flipH="1">
            <a:off x="1143000" y="3286125"/>
            <a:ext cx="2592532" cy="838200"/>
          </a:xfrm>
          <a:prstGeom prst="wedgeEllipseCallout">
            <a:avLst>
              <a:gd name="adj1" fmla="val -52651"/>
              <a:gd name="adj2" fmla="val -47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“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Alexa, what time is it</a:t>
            </a:r>
            <a:r>
              <a:rPr lang="en-US" sz="1400" dirty="0">
                <a:latin typeface="+mj-lt"/>
              </a:rPr>
              <a:t>”</a:t>
            </a:r>
          </a:p>
        </p:txBody>
      </p:sp>
      <p:sp>
        <p:nvSpPr>
          <p:cNvPr id="12" name="Oval Callout 9">
            <a:extLst>
              <a:ext uri="{FF2B5EF4-FFF2-40B4-BE49-F238E27FC236}">
                <a16:creationId xmlns:a16="http://schemas.microsoft.com/office/drawing/2014/main" id="{67AA0075-43D9-4F92-AEEC-E1A0BC589C93}"/>
              </a:ext>
            </a:extLst>
          </p:cNvPr>
          <p:cNvSpPr/>
          <p:nvPr/>
        </p:nvSpPr>
        <p:spPr>
          <a:xfrm>
            <a:off x="5124450" y="3195204"/>
            <a:ext cx="2190750" cy="838200"/>
          </a:xfrm>
          <a:prstGeom prst="wedgeEllipseCallout">
            <a:avLst>
              <a:gd name="adj1" fmla="val -52770"/>
              <a:gd name="adj2" fmla="val -42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“Alexa,  What’s in the news”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68580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needed to learn Data Science 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00200" y="1758950"/>
          <a:ext cx="5334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72390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Applications of Data Science ?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72390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Real World Example of Data Science..</a:t>
            </a:r>
          </a:p>
        </p:txBody>
      </p:sp>
      <p:pic>
        <p:nvPicPr>
          <p:cNvPr id="4" name="Picture 3" descr="Screenshot 2021-11-13 1133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8350"/>
            <a:ext cx="33528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mazon_Alexa_App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9979" y="2362200"/>
            <a:ext cx="1316421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elf-driving-car-liability-kanner-and-pintaluga-scale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057400"/>
            <a:ext cx="3058272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438</TotalTime>
  <Words>235</Words>
  <Application>Microsoft Office PowerPoint</Application>
  <PresentationFormat>On-screen Show (16:9)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Median</vt:lpstr>
      <vt:lpstr>Welcome</vt:lpstr>
      <vt:lpstr>Introduction</vt:lpstr>
      <vt:lpstr> </vt:lpstr>
      <vt:lpstr>  Meet Amazon Alexa</vt:lpstr>
      <vt:lpstr>Capable of -</vt:lpstr>
      <vt:lpstr>Command for Alexa</vt:lpstr>
      <vt:lpstr>What is needed to learn Data Science ?</vt:lpstr>
      <vt:lpstr>Applications of Data Science ?</vt:lpstr>
      <vt:lpstr>Real World Example of Data Science..</vt:lpstr>
      <vt:lpstr>Advantage of Data Science ?</vt:lpstr>
      <vt:lpstr>Disadvantage of Data Science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Shetol Sarkar</dc:creator>
  <cp:lastModifiedBy>User</cp:lastModifiedBy>
  <cp:revision>27</cp:revision>
  <dcterms:created xsi:type="dcterms:W3CDTF">2006-08-16T00:00:00Z</dcterms:created>
  <dcterms:modified xsi:type="dcterms:W3CDTF">2021-11-23T05:34:14Z</dcterms:modified>
</cp:coreProperties>
</file>