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3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391" y="228599"/>
            <a:ext cx="3025139" cy="8001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1028699"/>
            <a:ext cx="6858000" cy="0"/>
          </a:xfrm>
          <a:custGeom>
            <a:avLst/>
            <a:gdLst/>
            <a:ahLst/>
            <a:cxnLst/>
            <a:rect l="l" t="t" r="r" b="b"/>
            <a:pathLst>
              <a:path w="6858000">
                <a:moveTo>
                  <a:pt x="0" y="0"/>
                </a:moveTo>
                <a:lnTo>
                  <a:pt x="68580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8883" y="10276966"/>
            <a:ext cx="175895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07885" y="10276966"/>
            <a:ext cx="629284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‹#›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1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883" y="1136650"/>
            <a:ext cx="117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Course: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BCA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9353" y="1136650"/>
            <a:ext cx="1146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Semester: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8" y="2304237"/>
            <a:ext cx="7138994" cy="536494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98424" y="3367164"/>
            <a:ext cx="67818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implementation will include the creation of a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Block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class, a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Blockchain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the process of adding blocks to the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blockchain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 hashing and verifying.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904" y="7500492"/>
            <a:ext cx="7030720" cy="230504"/>
          </a:xfrm>
          <a:custGeom>
            <a:avLst/>
            <a:gdLst/>
            <a:ahLst/>
            <a:cxnLst/>
            <a:rect l="l" t="t" r="r" b="b"/>
            <a:pathLst>
              <a:path w="7030720" h="230504">
                <a:moveTo>
                  <a:pt x="7030211" y="0"/>
                </a:moveTo>
                <a:lnTo>
                  <a:pt x="0" y="0"/>
                </a:lnTo>
                <a:lnTo>
                  <a:pt x="0" y="230124"/>
                </a:lnTo>
                <a:lnTo>
                  <a:pt x="7030211" y="230124"/>
                </a:lnTo>
                <a:lnTo>
                  <a:pt x="7030211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2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4904" y="1546445"/>
            <a:ext cx="6927468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hashlib</a:t>
            </a:r>
            <a:endParaRPr lang="en-IN" dirty="0"/>
          </a:p>
          <a:p>
            <a:r>
              <a:rPr lang="en-IN" dirty="0"/>
              <a:t>import time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 Define the Block class</a:t>
            </a:r>
          </a:p>
          <a:p>
            <a:r>
              <a:rPr lang="en-IN" dirty="0"/>
              <a:t>class Block: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__(self, index, </a:t>
            </a:r>
            <a:r>
              <a:rPr lang="en-IN" dirty="0" err="1"/>
              <a:t>previous_hash</a:t>
            </a:r>
            <a:r>
              <a:rPr lang="en-IN" dirty="0"/>
              <a:t>, timestamp, data, </a:t>
            </a:r>
            <a:r>
              <a:rPr lang="en-IN" dirty="0" err="1"/>
              <a:t>hash_value</a:t>
            </a:r>
            <a:r>
              <a:rPr lang="en-IN" dirty="0"/>
              <a:t>):</a:t>
            </a:r>
          </a:p>
          <a:p>
            <a:r>
              <a:rPr lang="en-IN" dirty="0"/>
              <a:t>        </a:t>
            </a:r>
            <a:r>
              <a:rPr lang="en-IN" dirty="0" err="1"/>
              <a:t>self.index</a:t>
            </a:r>
            <a:r>
              <a:rPr lang="en-IN" dirty="0"/>
              <a:t> = index</a:t>
            </a:r>
          </a:p>
          <a:p>
            <a:r>
              <a:rPr lang="en-IN" dirty="0"/>
              <a:t>        </a:t>
            </a:r>
            <a:r>
              <a:rPr lang="en-IN" dirty="0" err="1"/>
              <a:t>self.previous_hash</a:t>
            </a:r>
            <a:r>
              <a:rPr lang="en-IN" dirty="0"/>
              <a:t> = </a:t>
            </a:r>
            <a:r>
              <a:rPr lang="en-IN" dirty="0" err="1"/>
              <a:t>previous_hash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self.timestamp</a:t>
            </a:r>
            <a:r>
              <a:rPr lang="en-IN" dirty="0"/>
              <a:t> = timestamp</a:t>
            </a:r>
          </a:p>
          <a:p>
            <a:r>
              <a:rPr lang="en-IN" dirty="0"/>
              <a:t>        </a:t>
            </a:r>
            <a:r>
              <a:rPr lang="en-IN" dirty="0" err="1"/>
              <a:t>self.data</a:t>
            </a:r>
            <a:r>
              <a:rPr lang="en-IN" dirty="0"/>
              <a:t> = data</a:t>
            </a:r>
          </a:p>
          <a:p>
            <a:r>
              <a:rPr lang="en-IN" dirty="0"/>
              <a:t>        </a:t>
            </a:r>
            <a:r>
              <a:rPr lang="en-IN" dirty="0" err="1"/>
              <a:t>self.hash_value</a:t>
            </a:r>
            <a:r>
              <a:rPr lang="en-IN" dirty="0"/>
              <a:t> = </a:t>
            </a:r>
            <a:r>
              <a:rPr lang="en-IN" dirty="0" err="1"/>
              <a:t>hash_value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calculate_hash</a:t>
            </a:r>
            <a:r>
              <a:rPr lang="en-IN" dirty="0"/>
              <a:t>(self):</a:t>
            </a:r>
          </a:p>
          <a:p>
            <a:r>
              <a:rPr lang="en-IN" dirty="0"/>
              <a:t>        # Combine all block attributes to create a string, then hash it</a:t>
            </a:r>
          </a:p>
          <a:p>
            <a:r>
              <a:rPr lang="en-IN" dirty="0"/>
              <a:t>        </a:t>
            </a:r>
            <a:r>
              <a:rPr lang="en-IN" dirty="0" err="1"/>
              <a:t>block_string</a:t>
            </a:r>
            <a:r>
              <a:rPr lang="en-IN" dirty="0"/>
              <a:t> = f"{</a:t>
            </a:r>
            <a:r>
              <a:rPr lang="en-IN" dirty="0" err="1"/>
              <a:t>self.index</a:t>
            </a:r>
            <a:r>
              <a:rPr lang="en-IN" dirty="0"/>
              <a:t>}{</a:t>
            </a:r>
            <a:r>
              <a:rPr lang="en-IN" dirty="0" err="1"/>
              <a:t>self.previous_hash</a:t>
            </a:r>
            <a:r>
              <a:rPr lang="en-IN" dirty="0"/>
              <a:t>}{</a:t>
            </a:r>
            <a:r>
              <a:rPr lang="en-IN" dirty="0" err="1"/>
              <a:t>self.timestamp</a:t>
            </a:r>
            <a:r>
              <a:rPr lang="en-IN" dirty="0"/>
              <a:t>}{</a:t>
            </a:r>
            <a:r>
              <a:rPr lang="en-IN" dirty="0" err="1"/>
              <a:t>self.data</a:t>
            </a:r>
            <a:r>
              <a:rPr lang="en-IN" dirty="0"/>
              <a:t>}"</a:t>
            </a:r>
          </a:p>
          <a:p>
            <a:r>
              <a:rPr lang="en-IN" dirty="0"/>
              <a:t>        return hashlib.sha256(</a:t>
            </a:r>
            <a:r>
              <a:rPr lang="en-IN" dirty="0" err="1"/>
              <a:t>block_string.encode</a:t>
            </a:r>
            <a:r>
              <a:rPr lang="en-IN" dirty="0"/>
              <a:t>('utf-8')).</a:t>
            </a:r>
            <a:r>
              <a:rPr lang="en-IN" dirty="0" err="1"/>
              <a:t>hexdigest</a:t>
            </a:r>
            <a:r>
              <a:rPr lang="en-IN" dirty="0" smtClean="0"/>
              <a:t>()</a:t>
            </a:r>
            <a:endParaRPr lang="en-US" dirty="0" smtClean="0"/>
          </a:p>
          <a:p>
            <a:endParaRPr lang="en-US" dirty="0"/>
          </a:p>
          <a:p>
            <a:r>
              <a:rPr lang="en-IN" dirty="0"/>
              <a:t># Define the </a:t>
            </a:r>
            <a:r>
              <a:rPr lang="en-IN" dirty="0" err="1"/>
              <a:t>Blockchain</a:t>
            </a:r>
            <a:r>
              <a:rPr lang="en-IN" dirty="0"/>
              <a:t> class</a:t>
            </a:r>
          </a:p>
          <a:p>
            <a:r>
              <a:rPr lang="en-IN" dirty="0"/>
              <a:t>class </a:t>
            </a:r>
            <a:r>
              <a:rPr lang="en-IN" dirty="0" err="1"/>
              <a:t>Blockchain</a:t>
            </a:r>
            <a:r>
              <a:rPr lang="en-IN" dirty="0"/>
              <a:t>:</a:t>
            </a:r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__</a:t>
            </a:r>
            <a:r>
              <a:rPr lang="en-IN" dirty="0" err="1"/>
              <a:t>init</a:t>
            </a:r>
            <a:r>
              <a:rPr lang="en-IN" dirty="0"/>
              <a:t>__(self):</a:t>
            </a:r>
          </a:p>
          <a:p>
            <a:r>
              <a:rPr lang="en-IN" dirty="0"/>
              <a:t>        </a:t>
            </a:r>
            <a:r>
              <a:rPr lang="en-IN" dirty="0" err="1"/>
              <a:t>self.chain</a:t>
            </a:r>
            <a:r>
              <a:rPr lang="en-IN" dirty="0"/>
              <a:t> = []</a:t>
            </a:r>
          </a:p>
          <a:p>
            <a:r>
              <a:rPr lang="en-IN" dirty="0"/>
              <a:t>        </a:t>
            </a:r>
            <a:r>
              <a:rPr lang="en-IN" dirty="0" err="1"/>
              <a:t>self.create_genesis_block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create_genesis_block</a:t>
            </a:r>
            <a:r>
              <a:rPr lang="en-IN" dirty="0"/>
              <a:t>(self):</a:t>
            </a:r>
          </a:p>
          <a:p>
            <a:r>
              <a:rPr lang="en-IN" dirty="0"/>
              <a:t>        # Manually create the first block (Genesis Block)</a:t>
            </a:r>
          </a:p>
          <a:p>
            <a:r>
              <a:rPr lang="en-IN" dirty="0"/>
              <a:t>        </a:t>
            </a:r>
            <a:r>
              <a:rPr lang="en-IN" dirty="0" err="1"/>
              <a:t>genesis_block</a:t>
            </a:r>
            <a:r>
              <a:rPr lang="en-IN" dirty="0"/>
              <a:t> = Block(0, "0", </a:t>
            </a:r>
            <a:r>
              <a:rPr lang="en-IN" dirty="0" err="1"/>
              <a:t>time.time</a:t>
            </a:r>
            <a:r>
              <a:rPr lang="en-IN" dirty="0"/>
              <a:t>(), "Genesis Block", "")</a:t>
            </a:r>
          </a:p>
          <a:p>
            <a:r>
              <a:rPr lang="en-IN" dirty="0"/>
              <a:t>        </a:t>
            </a:r>
            <a:r>
              <a:rPr lang="en-IN" dirty="0" err="1"/>
              <a:t>genesis_block.hash_value</a:t>
            </a:r>
            <a:r>
              <a:rPr lang="en-IN" dirty="0"/>
              <a:t> = </a:t>
            </a:r>
            <a:r>
              <a:rPr lang="en-IN" dirty="0" err="1"/>
              <a:t>genesis_block.calculate_hash</a:t>
            </a:r>
            <a:r>
              <a:rPr lang="en-IN" dirty="0"/>
              <a:t>()</a:t>
            </a:r>
          </a:p>
          <a:p>
            <a:r>
              <a:rPr lang="en-IN" dirty="0"/>
              <a:t>        </a:t>
            </a:r>
            <a:r>
              <a:rPr lang="en-IN" dirty="0" err="1"/>
              <a:t>self.chain.append</a:t>
            </a:r>
            <a:r>
              <a:rPr lang="en-IN" dirty="0"/>
              <a:t>(</a:t>
            </a:r>
            <a:r>
              <a:rPr lang="en-IN" dirty="0" err="1"/>
              <a:t>genesis_block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3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355600" y="1695221"/>
            <a:ext cx="7100317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add_block</a:t>
            </a:r>
            <a:r>
              <a:rPr lang="en-IN" dirty="0"/>
              <a:t>(self, data):</a:t>
            </a:r>
          </a:p>
          <a:p>
            <a:r>
              <a:rPr lang="en-IN" dirty="0"/>
              <a:t>        # Get the last block in the chain</a:t>
            </a:r>
          </a:p>
          <a:p>
            <a:r>
              <a:rPr lang="en-IN" dirty="0"/>
              <a:t>        </a:t>
            </a:r>
            <a:r>
              <a:rPr lang="en-IN" dirty="0" err="1"/>
              <a:t>last_block</a:t>
            </a:r>
            <a:r>
              <a:rPr lang="en-IN" dirty="0"/>
              <a:t> = </a:t>
            </a:r>
            <a:r>
              <a:rPr lang="en-IN" dirty="0" err="1"/>
              <a:t>self.chain</a:t>
            </a:r>
            <a:r>
              <a:rPr lang="en-IN" dirty="0"/>
              <a:t>[-1]</a:t>
            </a:r>
          </a:p>
          <a:p>
            <a:r>
              <a:rPr lang="en-IN" dirty="0"/>
              <a:t>        # Create the new block based on the last block's hash</a:t>
            </a:r>
          </a:p>
          <a:p>
            <a:r>
              <a:rPr lang="en-IN" dirty="0"/>
              <a:t>        </a:t>
            </a:r>
            <a:r>
              <a:rPr lang="en-IN" dirty="0" err="1"/>
              <a:t>new_block</a:t>
            </a:r>
            <a:r>
              <a:rPr lang="en-IN" dirty="0"/>
              <a:t> = Block(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self.chain</a:t>
            </a:r>
            <a:r>
              <a:rPr lang="en-IN" dirty="0"/>
              <a:t>), </a:t>
            </a:r>
            <a:r>
              <a:rPr lang="en-IN" dirty="0" err="1"/>
              <a:t>last_block.hash_value</a:t>
            </a:r>
            <a:r>
              <a:rPr lang="en-IN" dirty="0"/>
              <a:t>, </a:t>
            </a:r>
            <a:r>
              <a:rPr lang="en-IN" dirty="0" err="1"/>
              <a:t>time.time</a:t>
            </a:r>
            <a:r>
              <a:rPr lang="en-IN" dirty="0"/>
              <a:t>(), data, "")</a:t>
            </a:r>
          </a:p>
          <a:p>
            <a:r>
              <a:rPr lang="en-IN" dirty="0"/>
              <a:t>        </a:t>
            </a:r>
            <a:r>
              <a:rPr lang="en-IN" dirty="0" err="1"/>
              <a:t>new_block.hash_value</a:t>
            </a:r>
            <a:r>
              <a:rPr lang="en-IN" dirty="0"/>
              <a:t> = </a:t>
            </a:r>
            <a:r>
              <a:rPr lang="en-IN" dirty="0" err="1"/>
              <a:t>new_block.calculate_hash</a:t>
            </a:r>
            <a:r>
              <a:rPr lang="en-IN" dirty="0"/>
              <a:t>()</a:t>
            </a:r>
          </a:p>
          <a:p>
            <a:r>
              <a:rPr lang="en-IN" dirty="0"/>
              <a:t>        # Add the new block to the </a:t>
            </a:r>
            <a:r>
              <a:rPr lang="en-IN" dirty="0" err="1"/>
              <a:t>blockchain</a:t>
            </a:r>
            <a:endParaRPr lang="en-IN" dirty="0"/>
          </a:p>
          <a:p>
            <a:r>
              <a:rPr lang="en-IN" dirty="0"/>
              <a:t>        </a:t>
            </a:r>
            <a:r>
              <a:rPr lang="en-IN" dirty="0" err="1"/>
              <a:t>self.chain.append</a:t>
            </a:r>
            <a:r>
              <a:rPr lang="en-IN" dirty="0"/>
              <a:t>(</a:t>
            </a:r>
            <a:r>
              <a:rPr lang="en-IN" dirty="0" err="1"/>
              <a:t>new_block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is_chain_valid</a:t>
            </a:r>
            <a:r>
              <a:rPr lang="en-IN" dirty="0"/>
              <a:t>(self):</a:t>
            </a:r>
          </a:p>
          <a:p>
            <a:r>
              <a:rPr lang="en-IN" dirty="0"/>
              <a:t>        # Verify the integrity of the </a:t>
            </a:r>
            <a:r>
              <a:rPr lang="en-IN" dirty="0" err="1"/>
              <a:t>blockchain</a:t>
            </a:r>
            <a:endParaRPr lang="en-IN" dirty="0"/>
          </a:p>
          <a:p>
            <a:r>
              <a:rPr lang="en-IN" dirty="0"/>
              <a:t>        for </a:t>
            </a:r>
            <a:r>
              <a:rPr lang="en-IN" dirty="0" err="1"/>
              <a:t>i</a:t>
            </a:r>
            <a:r>
              <a:rPr lang="en-IN" dirty="0"/>
              <a:t> in range(1, 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self.chain</a:t>
            </a:r>
            <a:r>
              <a:rPr lang="en-IN" dirty="0"/>
              <a:t>)):</a:t>
            </a:r>
          </a:p>
          <a:p>
            <a:r>
              <a:rPr lang="en-IN" dirty="0"/>
              <a:t>            </a:t>
            </a:r>
            <a:r>
              <a:rPr lang="en-IN" dirty="0" err="1"/>
              <a:t>current_block</a:t>
            </a:r>
            <a:r>
              <a:rPr lang="en-IN" dirty="0"/>
              <a:t> = </a:t>
            </a:r>
            <a:r>
              <a:rPr lang="en-IN" dirty="0" err="1"/>
              <a:t>self.chain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r>
              <a:rPr lang="en-IN" dirty="0"/>
              <a:t>            </a:t>
            </a:r>
            <a:r>
              <a:rPr lang="en-IN" dirty="0" err="1"/>
              <a:t>previous_block</a:t>
            </a:r>
            <a:r>
              <a:rPr lang="en-IN" dirty="0"/>
              <a:t> = </a:t>
            </a:r>
            <a:r>
              <a:rPr lang="en-IN" dirty="0" err="1"/>
              <a:t>self.chain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- 1]</a:t>
            </a:r>
          </a:p>
          <a:p>
            <a:endParaRPr lang="en-IN" dirty="0"/>
          </a:p>
          <a:p>
            <a:r>
              <a:rPr lang="en-IN" dirty="0"/>
              <a:t>            # Check if the hash is correct</a:t>
            </a:r>
          </a:p>
          <a:p>
            <a:r>
              <a:rPr lang="en-IN" dirty="0"/>
              <a:t>            if </a:t>
            </a:r>
            <a:r>
              <a:rPr lang="en-IN" dirty="0" err="1"/>
              <a:t>current_block.hash_value</a:t>
            </a:r>
            <a:r>
              <a:rPr lang="en-IN" dirty="0"/>
              <a:t> != </a:t>
            </a:r>
            <a:r>
              <a:rPr lang="en-IN" dirty="0" err="1"/>
              <a:t>current_block.calculate_hash</a:t>
            </a:r>
            <a:r>
              <a:rPr lang="en-IN" dirty="0"/>
              <a:t>():</a:t>
            </a:r>
          </a:p>
          <a:p>
            <a:r>
              <a:rPr lang="en-IN" dirty="0"/>
              <a:t>                print(</a:t>
            </a:r>
            <a:r>
              <a:rPr lang="en-IN" dirty="0" err="1"/>
              <a:t>f"Invalid</a:t>
            </a:r>
            <a:r>
              <a:rPr lang="en-IN" dirty="0"/>
              <a:t> hash at block {</a:t>
            </a:r>
            <a:r>
              <a:rPr lang="en-IN" dirty="0" err="1"/>
              <a:t>current_block.index</a:t>
            </a:r>
            <a:r>
              <a:rPr lang="en-IN" dirty="0"/>
              <a:t>}")</a:t>
            </a:r>
          </a:p>
          <a:p>
            <a:r>
              <a:rPr lang="en-IN" dirty="0"/>
              <a:t>                return False</a:t>
            </a:r>
          </a:p>
          <a:p>
            <a:endParaRPr lang="en-IN" dirty="0"/>
          </a:p>
          <a:p>
            <a:r>
              <a:rPr lang="en-IN" dirty="0"/>
              <a:t>            # Check if the previous hash matches</a:t>
            </a:r>
          </a:p>
          <a:p>
            <a:r>
              <a:rPr lang="en-IN" dirty="0"/>
              <a:t>            if </a:t>
            </a:r>
            <a:r>
              <a:rPr lang="en-IN" dirty="0" err="1"/>
              <a:t>current_block.previous_hash</a:t>
            </a:r>
            <a:r>
              <a:rPr lang="en-IN" dirty="0"/>
              <a:t> != </a:t>
            </a:r>
            <a:r>
              <a:rPr lang="en-IN" dirty="0" err="1"/>
              <a:t>previous_block.hash_value</a:t>
            </a:r>
            <a:r>
              <a:rPr lang="en-IN" dirty="0"/>
              <a:t>:</a:t>
            </a:r>
          </a:p>
          <a:p>
            <a:r>
              <a:rPr lang="en-IN" dirty="0"/>
              <a:t>                print(</a:t>
            </a:r>
            <a:r>
              <a:rPr lang="en-IN" dirty="0" err="1"/>
              <a:t>f"Invalid</a:t>
            </a:r>
            <a:r>
              <a:rPr lang="en-IN" dirty="0"/>
              <a:t> previous hash at block {</a:t>
            </a:r>
            <a:r>
              <a:rPr lang="en-IN" dirty="0" err="1"/>
              <a:t>current_block.index</a:t>
            </a:r>
            <a:r>
              <a:rPr lang="en-IN" dirty="0"/>
              <a:t>}")</a:t>
            </a:r>
          </a:p>
          <a:p>
            <a:r>
              <a:rPr lang="en-IN" dirty="0"/>
              <a:t>                return False</a:t>
            </a:r>
          </a:p>
          <a:p>
            <a:endParaRPr lang="en-IN" dirty="0"/>
          </a:p>
          <a:p>
            <a:r>
              <a:rPr lang="en-IN" dirty="0"/>
              <a:t>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4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509" y="1387475"/>
            <a:ext cx="6448169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return True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def</a:t>
            </a:r>
            <a:r>
              <a:rPr lang="en-IN" dirty="0"/>
              <a:t> </a:t>
            </a:r>
            <a:r>
              <a:rPr lang="en-IN" dirty="0" err="1"/>
              <a:t>print_chain</a:t>
            </a:r>
            <a:r>
              <a:rPr lang="en-IN" dirty="0"/>
              <a:t>(self):</a:t>
            </a:r>
          </a:p>
          <a:p>
            <a:r>
              <a:rPr lang="en-IN" dirty="0"/>
              <a:t>        for block in </a:t>
            </a:r>
            <a:r>
              <a:rPr lang="en-IN" dirty="0" err="1"/>
              <a:t>self.chain</a:t>
            </a:r>
            <a:r>
              <a:rPr lang="en-IN" dirty="0"/>
              <a:t>:</a:t>
            </a:r>
          </a:p>
          <a:p>
            <a:r>
              <a:rPr lang="en-IN" dirty="0"/>
              <a:t>            print(</a:t>
            </a:r>
            <a:r>
              <a:rPr lang="en-IN" dirty="0" err="1"/>
              <a:t>f"Block</a:t>
            </a:r>
            <a:r>
              <a:rPr lang="en-IN" dirty="0"/>
              <a:t> #{</a:t>
            </a:r>
            <a:r>
              <a:rPr lang="en-IN" dirty="0" err="1"/>
              <a:t>block.index</a:t>
            </a:r>
            <a:r>
              <a:rPr lang="en-IN" dirty="0"/>
              <a:t>}")</a:t>
            </a:r>
          </a:p>
          <a:p>
            <a:r>
              <a:rPr lang="en-IN" dirty="0"/>
              <a:t>            print(</a:t>
            </a:r>
            <a:r>
              <a:rPr lang="en-IN" dirty="0" err="1"/>
              <a:t>f"Timestamp</a:t>
            </a:r>
            <a:r>
              <a:rPr lang="en-IN" dirty="0"/>
              <a:t>: {</a:t>
            </a:r>
            <a:r>
              <a:rPr lang="en-IN" dirty="0" err="1"/>
              <a:t>block.timestamp</a:t>
            </a:r>
            <a:r>
              <a:rPr lang="en-IN" dirty="0"/>
              <a:t>}")</a:t>
            </a:r>
          </a:p>
          <a:p>
            <a:r>
              <a:rPr lang="en-IN" dirty="0"/>
              <a:t>            print(</a:t>
            </a:r>
            <a:r>
              <a:rPr lang="en-IN" dirty="0" err="1"/>
              <a:t>f"Data</a:t>
            </a:r>
            <a:r>
              <a:rPr lang="en-IN" dirty="0"/>
              <a:t>: {</a:t>
            </a:r>
            <a:r>
              <a:rPr lang="en-IN" dirty="0" err="1"/>
              <a:t>block.data</a:t>
            </a:r>
            <a:r>
              <a:rPr lang="en-IN" dirty="0"/>
              <a:t>}")</a:t>
            </a:r>
          </a:p>
          <a:p>
            <a:r>
              <a:rPr lang="en-IN" dirty="0"/>
              <a:t>            print(</a:t>
            </a:r>
            <a:r>
              <a:rPr lang="en-IN" dirty="0" err="1"/>
              <a:t>f"Hash</a:t>
            </a:r>
            <a:r>
              <a:rPr lang="en-IN" dirty="0"/>
              <a:t>: {</a:t>
            </a:r>
            <a:r>
              <a:rPr lang="en-IN" dirty="0" err="1"/>
              <a:t>block.hash_value</a:t>
            </a:r>
            <a:r>
              <a:rPr lang="en-IN" dirty="0"/>
              <a:t>}")</a:t>
            </a:r>
          </a:p>
          <a:p>
            <a:r>
              <a:rPr lang="en-IN" dirty="0"/>
              <a:t>            print(</a:t>
            </a:r>
            <a:r>
              <a:rPr lang="en-IN" dirty="0" err="1"/>
              <a:t>f"Previous</a:t>
            </a:r>
            <a:r>
              <a:rPr lang="en-IN" dirty="0"/>
              <a:t> Hash: {</a:t>
            </a:r>
            <a:r>
              <a:rPr lang="en-IN" dirty="0" err="1"/>
              <a:t>block.previous_hash</a:t>
            </a:r>
            <a:r>
              <a:rPr lang="en-IN" dirty="0"/>
              <a:t>}")</a:t>
            </a:r>
          </a:p>
          <a:p>
            <a:r>
              <a:rPr lang="en-IN" dirty="0"/>
              <a:t>            print("-" * 30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IN" dirty="0"/>
              <a:t> Example usage</a:t>
            </a:r>
          </a:p>
          <a:p>
            <a:r>
              <a:rPr lang="en-IN" dirty="0"/>
              <a:t>if __name__ == "__main__":</a:t>
            </a:r>
          </a:p>
          <a:p>
            <a:r>
              <a:rPr lang="en-IN" dirty="0"/>
              <a:t>    </a:t>
            </a:r>
            <a:r>
              <a:rPr lang="en-IN" dirty="0" err="1"/>
              <a:t>blockchain</a:t>
            </a:r>
            <a:r>
              <a:rPr lang="en-IN" dirty="0"/>
              <a:t> = </a:t>
            </a:r>
            <a:r>
              <a:rPr lang="en-IN" dirty="0" err="1"/>
              <a:t>Blockchain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# Add some blocks with data</a:t>
            </a:r>
          </a:p>
          <a:p>
            <a:r>
              <a:rPr lang="en-IN" dirty="0"/>
              <a:t>    </a:t>
            </a:r>
            <a:r>
              <a:rPr lang="en-IN" dirty="0" err="1"/>
              <a:t>blockchain.add_block</a:t>
            </a:r>
            <a:r>
              <a:rPr lang="en-IN" dirty="0"/>
              <a:t>("Transaction 1: Alice sends 10 BTC to Bob")</a:t>
            </a:r>
          </a:p>
          <a:p>
            <a:r>
              <a:rPr lang="en-IN" dirty="0"/>
              <a:t>    </a:t>
            </a:r>
            <a:r>
              <a:rPr lang="en-IN" dirty="0" err="1"/>
              <a:t>blockchain.add_block</a:t>
            </a:r>
            <a:r>
              <a:rPr lang="en-IN" dirty="0"/>
              <a:t>("Transaction 2: Bob sends 5 BTC to Charlie")</a:t>
            </a:r>
          </a:p>
          <a:p>
            <a:endParaRPr lang="en-IN" dirty="0"/>
          </a:p>
          <a:p>
            <a:r>
              <a:rPr lang="en-IN" dirty="0"/>
              <a:t>    # Print the </a:t>
            </a:r>
            <a:r>
              <a:rPr lang="en-IN" dirty="0" err="1"/>
              <a:t>blockchain</a:t>
            </a:r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blockchain.print_chain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# Validate the </a:t>
            </a:r>
            <a:r>
              <a:rPr lang="en-IN" dirty="0" err="1"/>
              <a:t>blockchain</a:t>
            </a:r>
            <a:endParaRPr lang="en-IN" dirty="0"/>
          </a:p>
          <a:p>
            <a:r>
              <a:rPr lang="en-IN" dirty="0"/>
              <a:t>    if </a:t>
            </a:r>
            <a:r>
              <a:rPr lang="en-IN" dirty="0" err="1"/>
              <a:t>blockchain.is_chain_valid</a:t>
            </a:r>
            <a:r>
              <a:rPr lang="en-IN" dirty="0"/>
              <a:t>():</a:t>
            </a:r>
          </a:p>
          <a:p>
            <a:r>
              <a:rPr lang="en-IN" dirty="0"/>
              <a:t>        print("</a:t>
            </a:r>
            <a:r>
              <a:rPr lang="en-IN" dirty="0" err="1"/>
              <a:t>Blockchain</a:t>
            </a:r>
            <a:r>
              <a:rPr lang="en-IN" dirty="0"/>
              <a:t> is valid.")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print("</a:t>
            </a:r>
            <a:r>
              <a:rPr lang="en-IN" dirty="0" err="1"/>
              <a:t>Blockchain</a:t>
            </a:r>
            <a:r>
              <a:rPr lang="en-IN" dirty="0"/>
              <a:t> is invalid.")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5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0491" y="1029969"/>
            <a:ext cx="6997065" cy="976036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240665" marR="49530">
              <a:lnSpc>
                <a:spcPct val="97800"/>
              </a:lnSpc>
              <a:spcBef>
                <a:spcPts val="155"/>
              </a:spcBef>
              <a:buSzPct val="50000"/>
              <a:tabLst>
                <a:tab pos="469900" algn="l"/>
                <a:tab pos="470534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OUTPUT</a:t>
            </a:r>
          </a:p>
          <a:p>
            <a:pPr marL="240665" marR="49530">
              <a:lnSpc>
                <a:spcPct val="97800"/>
              </a:lnSpc>
              <a:spcBef>
                <a:spcPts val="155"/>
              </a:spcBef>
              <a:buSzPct val="50000"/>
              <a:tabLst>
                <a:tab pos="469900" algn="l"/>
                <a:tab pos="470534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240665" marR="49530">
              <a:lnSpc>
                <a:spcPct val="97800"/>
              </a:lnSpc>
              <a:spcBef>
                <a:spcPts val="155"/>
              </a:spcBef>
              <a:buSzPct val="50000"/>
              <a:tabLst>
                <a:tab pos="469900" algn="l"/>
                <a:tab pos="470534" algn="l"/>
              </a:tabLst>
            </a:pPr>
            <a:r>
              <a:rPr lang="en-IN"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463675"/>
            <a:ext cx="7133969" cy="8305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3717" y="174142"/>
            <a:ext cx="1938655" cy="46482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R="32384" algn="r">
              <a:lnSpc>
                <a:spcPct val="100000"/>
              </a:lnSpc>
              <a:spcBef>
                <a:spcPts val="625"/>
              </a:spcBef>
            </a:pPr>
            <a:r>
              <a:rPr sz="1000" b="1" spc="-10" dirty="0">
                <a:latin typeface="Calibri"/>
                <a:cs typeface="Calibri"/>
              </a:rPr>
              <a:t>S</a:t>
            </a:r>
            <a:r>
              <a:rPr sz="1000" b="1" spc="-5" dirty="0">
                <a:latin typeface="Calibri"/>
                <a:cs typeface="Calibri"/>
              </a:rPr>
              <a:t>ub</a:t>
            </a:r>
            <a:r>
              <a:rPr sz="1000" b="1" spc="-10" dirty="0">
                <a:latin typeface="Calibri"/>
                <a:cs typeface="Calibri"/>
              </a:rPr>
              <a:t>je</a:t>
            </a:r>
            <a:r>
              <a:rPr sz="1000" b="1" spc="-5" dirty="0">
                <a:latin typeface="Calibri"/>
                <a:cs typeface="Calibri"/>
              </a:rPr>
              <a:t>ct</a:t>
            </a:r>
            <a:r>
              <a:rPr sz="1000" b="1" spc="-30" dirty="0">
                <a:latin typeface="Calibri"/>
                <a:cs typeface="Calibri"/>
              </a:rPr>
              <a:t> </a:t>
            </a:r>
            <a:r>
              <a:rPr sz="1000" b="1" spc="-10" dirty="0">
                <a:latin typeface="Calibri"/>
                <a:cs typeface="Calibri"/>
              </a:rPr>
              <a:t>Sy</a:t>
            </a:r>
            <a:r>
              <a:rPr sz="1000" b="1" dirty="0">
                <a:latin typeface="Calibri"/>
                <a:cs typeface="Calibri"/>
              </a:rPr>
              <a:t>l</a:t>
            </a:r>
            <a:r>
              <a:rPr sz="1000" b="1" spc="-10" dirty="0">
                <a:latin typeface="Calibri"/>
                <a:cs typeface="Calibri"/>
              </a:rPr>
              <a:t>l</a:t>
            </a:r>
            <a:r>
              <a:rPr sz="1000" b="1" spc="-5" dirty="0">
                <a:latin typeface="Calibri"/>
                <a:cs typeface="Calibri"/>
              </a:rPr>
              <a:t>abus</a:t>
            </a: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1000" spc="-5" dirty="0">
                <a:latin typeface="Calibri"/>
                <a:cs typeface="Calibri"/>
              </a:rPr>
              <a:t>05101258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Block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Chain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Technology-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Printed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20" dirty="0"/>
              <a:t> </a:t>
            </a:r>
            <a:r>
              <a:rPr spc="-5" dirty="0"/>
              <a:t>:</a:t>
            </a:r>
            <a:r>
              <a:rPr spc="-25" dirty="0"/>
              <a:t> </a:t>
            </a:r>
            <a:r>
              <a:rPr spc="-10" dirty="0"/>
              <a:t>16-11-2024</a:t>
            </a:r>
            <a:r>
              <a:rPr spc="-15" dirty="0"/>
              <a:t> </a:t>
            </a:r>
            <a:r>
              <a:rPr spc="-5" dirty="0"/>
              <a:t>02:31</a:t>
            </a:r>
            <a:r>
              <a:rPr spc="-15" dirty="0"/>
              <a:t> </a:t>
            </a:r>
            <a:r>
              <a:rPr spc="-5" dirty="0"/>
              <a:t>PM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pc="-5" dirty="0"/>
              <a:t>Page</a:t>
            </a:r>
            <a:r>
              <a:rPr spc="-35" dirty="0"/>
              <a:t> </a:t>
            </a:r>
            <a:fld id="{81D60167-4931-47E6-BA6A-407CBD079E47}" type="slidenum">
              <a:rPr spc="-5" dirty="0"/>
              <a:t>6</a:t>
            </a:fld>
            <a:r>
              <a:rPr spc="-3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468883" y="1311275"/>
            <a:ext cx="478053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Learning outcome</a:t>
            </a:r>
          </a:p>
          <a:p>
            <a:endParaRPr lang="en-IN" sz="4800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01668" y="2668287"/>
            <a:ext cx="690382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the potential impacts of quantum computing on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AI Integration: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about the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nmental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energy consumption issues related to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in proof-of-work systems.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607</Words>
  <Application>Microsoft Office PowerPoint</Application>
  <PresentationFormat>Custom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Unicode MS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RPT_SUB_Subject_SubjectSyllabus_V2</dc:title>
  <dc:creator>Lenovo</dc:creator>
  <cp:lastModifiedBy>Lenovo</cp:lastModifiedBy>
  <cp:revision>6</cp:revision>
  <dcterms:created xsi:type="dcterms:W3CDTF">2024-11-28T06:44:03Z</dcterms:created>
  <dcterms:modified xsi:type="dcterms:W3CDTF">2025-01-13T11:09:35Z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2024-11-28T00:00:00Z</vt:filetime>
  </property>
</Properties>
</file>