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7750" y="646344"/>
            <a:ext cx="14807045" cy="3036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dirty="0">
                <a:solidFill>
                  <a:srgbClr val="000000"/>
                </a:solidFill>
                <a:latin typeface="Canva Sans Bold"/>
              </a:rPr>
              <a:t>Movies Success Prediction Web App using Flask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49750" y="6214427"/>
            <a:ext cx="9447750" cy="334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6603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Bharath Kumar Anna</a:t>
            </a:r>
          </a:p>
          <a:p>
            <a:pPr marL="1122679" lvl="1" indent="-561340">
              <a:lnSpc>
                <a:spcPts val="6603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P Shiva Shankar Reddy</a:t>
            </a:r>
          </a:p>
          <a:p>
            <a:pPr marL="1122679" lvl="1" indent="-561340">
              <a:lnSpc>
                <a:spcPts val="6603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Thota Harikiran</a:t>
            </a:r>
          </a:p>
          <a:p>
            <a:pPr marL="1122679" lvl="1" indent="-561340">
              <a:lnSpc>
                <a:spcPts val="6603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Palalkala Pramod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2488" y="361950"/>
            <a:ext cx="36242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3885" y="1471295"/>
            <a:ext cx="83287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Key Takeaways from the Presentation: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2488" y="5010467"/>
            <a:ext cx="17435512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Highlight the importance of movie success prediction: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Accurate prediction of movie success is vital for mitigating financial risks, optimizing marketing strategies, and making informed decisions in the highly competitive film industry.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By aligning investments, resources, and marketing efforts with predicted success, stakeholders can increase profitability and enhance the overall health of the industry.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8135" y="2270760"/>
            <a:ext cx="832877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Movie Success Prediction: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Data-Driven Decision-Making: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Features for Prediction: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Model Accuracy: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05104" y="2834121"/>
            <a:ext cx="4979963" cy="4114800"/>
          </a:xfrm>
          <a:custGeom>
            <a:avLst/>
            <a:gdLst/>
            <a:ahLst/>
            <a:cxnLst/>
            <a:rect l="l" t="t" r="r" b="b"/>
            <a:pathLst>
              <a:path w="4979963" h="4114800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21872" y="742950"/>
            <a:ext cx="24337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12607" y="1982089"/>
            <a:ext cx="7433786" cy="8209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Introduction to the Web App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Technologies Used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 Collection and Preparation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Machine Learning Model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Flask Web Application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User Interface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Demonstration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Conclusion</a:t>
            </a:r>
          </a:p>
          <a:p>
            <a:pPr marL="734059" lvl="1" indent="-367030">
              <a:lnSpc>
                <a:spcPts val="656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Q&amp;A</a:t>
            </a:r>
          </a:p>
          <a:p>
            <a:pPr>
              <a:lnSpc>
                <a:spcPts val="6561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7200"/>
            <a:ext cx="92365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Introduction to the Web App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5923" y="4596606"/>
            <a:ext cx="1120009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Importance of movie success prediction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4696" y="5706808"/>
            <a:ext cx="6191608" cy="397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642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Financial Decision-Making</a:t>
            </a:r>
          </a:p>
          <a:p>
            <a:pPr marL="734059" lvl="1" indent="-367030">
              <a:lnSpc>
                <a:spcPts val="642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Risk Mitigation</a:t>
            </a:r>
          </a:p>
          <a:p>
            <a:pPr marL="734059" lvl="1" indent="-367030">
              <a:lnSpc>
                <a:spcPts val="642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Marketing Strategy</a:t>
            </a:r>
          </a:p>
          <a:p>
            <a:pPr marL="734059" lvl="1" indent="-367030">
              <a:lnSpc>
                <a:spcPts val="642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Resource Allocation</a:t>
            </a:r>
          </a:p>
          <a:p>
            <a:pPr marL="734059" lvl="1" indent="-367030">
              <a:lnSpc>
                <a:spcPts val="642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Semi-Bold"/>
              </a:rPr>
              <a:t>Cultural Impact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9008" y="1562735"/>
            <a:ext cx="16551409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purpose of the Movie Success Prediction web app is to provide users with a tool that can forecast the potential success or performance of a movie before it is released.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prediction is based on various factors such as genre, budget, cast, director, and historical data on similar films.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2238" y="552450"/>
            <a:ext cx="7116961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Technologies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50788" y="1963374"/>
            <a:ext cx="9955411" cy="5534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Flask</a:t>
            </a:r>
          </a:p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Python</a:t>
            </a:r>
          </a:p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HTML/CSS</a:t>
            </a:r>
          </a:p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JavaScript</a:t>
            </a:r>
          </a:p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Scikit-learn (for machine learning)</a:t>
            </a:r>
          </a:p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Pandas (for data manipulation)</a:t>
            </a:r>
          </a:p>
          <a:p>
            <a:pPr marL="734059" lvl="1" indent="-367030">
              <a:lnSpc>
                <a:spcPts val="6323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SQLite (for database)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6564" y="742950"/>
            <a:ext cx="103998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Data Collection and Preparation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000" y="2248217"/>
            <a:ext cx="18288000" cy="549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Data for the Movie Success Prediction web app was collected from various sources to ensure comprehensive and reliable information. The primary data sources include: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Semi-Bold"/>
              </a:rPr>
              <a:t>IMDb (Internet Movie Database)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Semi-Bold"/>
              </a:rPr>
              <a:t>Box Office Mojo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Semi-Bold"/>
              </a:rPr>
              <a:t>Other Movie Databases</a:t>
            </a:r>
            <a:r>
              <a:rPr lang="en-US" sz="3399" dirty="0">
                <a:solidFill>
                  <a:srgbClr val="000000"/>
                </a:solidFill>
                <a:latin typeface="Canva Sans"/>
              </a:rPr>
              <a:t>: Depending on the specific requirements of the web app, additional movie databases may be used to gather data on genres, release dates, and other movie-related attributes.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709" y="361950"/>
            <a:ext cx="808458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 Machine Learning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5750" y="1581467"/>
            <a:ext cx="18288000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For predicting movie success in our web app, we employed a supervised machine learning model. Specifically, we used a regression model, which is designed to predict a continuous numerical value.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 this case, the model's goal is to predict a movie's box office revenue.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4537" y="4461827"/>
            <a:ext cx="10465237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Features used for prediction: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5213" y="5472748"/>
            <a:ext cx="13175695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Genre, Budge Cast, Director, Release Date, Runtime Rating, Marketing etc.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These features are used to train the regression model, allowing it to learn the relationships between these factors and a movie's box office revenue.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2114" y="647700"/>
            <a:ext cx="713327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Flask Web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6842" y="742950"/>
            <a:ext cx="5047357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User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4159" y="1032827"/>
            <a:ext cx="48916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Demonstration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408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Canva Sans Semi-Bold</vt:lpstr>
      <vt:lpstr>Canva Sans Bold</vt:lpstr>
      <vt:lpstr>Arial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Success Prediction Web App</dc:title>
  <dc:creator>Shiva Shankar Reddy Pothireddy</dc:creator>
  <cp:lastModifiedBy>Shiva Shankar Reddy Pothireddy</cp:lastModifiedBy>
  <cp:revision>2</cp:revision>
  <dcterms:created xsi:type="dcterms:W3CDTF">2006-08-16T00:00:00Z</dcterms:created>
  <dcterms:modified xsi:type="dcterms:W3CDTF">2023-09-22T07:20:33Z</dcterms:modified>
  <dc:identifier>DAFvJsrJGmk</dc:identifier>
</cp:coreProperties>
</file>