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5" r:id="rId10"/>
    <p:sldId id="271" r:id="rId11"/>
    <p:sldId id="272" r:id="rId12"/>
    <p:sldId id="266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03034-4A67-49B0-95AC-90F87F8F2F5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54750-D658-4579-9594-CB4948B09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2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4750-D658-4579-9594-CB4948B092F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9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34EC-DF8D-F053-C636-2A8AAB598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43277-A086-FBEA-7486-271097AA1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0F28-DAB6-8AE9-65AF-21A77E18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9399-7EE2-463A-ACEA-4AE50F176349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59816-2F25-8E52-4D4D-432EB772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6C08A-7A47-B656-00B7-F1322C7C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0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FB96-F712-45F1-4E97-A077AC59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603D3-8BF2-200A-9516-A907F6DF6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8B90-14E7-AE19-CD1A-A41F7BEA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5AC3-FC63-4487-B797-3E247DDC2BBD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14B5-9B4B-1968-CBBE-4A567259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2450-FD4D-9387-485A-A5A080B5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55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F6F0C-2BB9-2622-CC88-E83F4857A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2094B-9DA2-E81D-0897-1E3A0D88F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61742-09F3-5514-FA75-608D08F5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B4DB-AE07-45D1-9198-98B0F718851C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311C-FC3B-8DF1-2C1B-43A5E528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165A-CA68-41B1-B660-F7EEA2A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73B0-FE5F-4CA6-E290-874A441D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7147-F978-9F31-BC64-82784D8E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8C1A-3A75-B152-744D-AEEED095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28C0-7552-91AC-D134-6E898477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AA156-560A-91AB-A381-6CD49FF9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8984-18F7-6726-09E1-1B0EC75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00C1C-FFE1-0451-56FE-B7A00D20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DDFCA-81BC-E18D-E83E-75271409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C63B-E36A-467F-B397-12CC0B27B5BB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A05B-5652-8EA1-D7DF-4B23CC0C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C8A5E-12BB-23E3-A73B-B726DB20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810A-73E4-F759-FEFE-8E3E38CE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720B-B357-3D11-DC7F-B27DF8F09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DB0BA-2C9C-B663-03A5-FEDFA5540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3F4D7-AD7B-8022-70DF-2AAD2D97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8B42-95CF-4BE6-A47F-84CC2BA9509A}" type="datetime1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D1BBF-0906-2B12-0D7D-78B2E524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5F12D-2DD8-BE96-AB2A-D624EAF5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9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63A2-8837-656A-6B88-F07F763C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9F8C7-49D3-32D7-49D8-114696FBC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A7AFA-03F0-BFC3-422B-7FDBABD0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2C6B2-8BA2-49C3-3CCD-42ED1006C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C9DFA-8CF0-3E1B-D603-74F5DA897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5DA18-38A8-A140-3C04-14EFBB68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145-C951-4246-A4F7-7C25A406C704}" type="datetime1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90624-AABC-3F1D-EE4C-642B1C8D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536E3-0A24-34F5-31DE-6BC3AF7E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89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E385-F53C-7823-63C8-6A139CB1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C1051-5BC8-9D15-3F5C-7C38C7BF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DC61-F60C-4341-B766-1526D14052FD}" type="datetime1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DDED-0E14-571F-8029-4A09AC41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B14B8-AB10-C752-9557-88B50639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43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8822A-6D8F-81B6-EB76-B1B381AB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8B6A-7B08-426C-8CD0-B6C15C10B49F}" type="datetime1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C71F8-8A7C-0675-A759-77F11426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792C4-6833-6480-5335-20910C45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9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9DC9-37B8-346C-5640-F789722B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3CF8-15BC-0CEB-04F2-8D249505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C3DEC-E4E1-4728-152C-2721F9C6D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B2220-7CFB-7691-25C4-FFF03F74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7D6-1B29-4ACE-A737-510607D8DA01}" type="datetime1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79750-BD95-24CD-E8F8-5AD12744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5F14B-8F5D-0ECC-006B-E0C55432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0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045A-D161-44C6-09C1-866590A9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A8A0B-16DD-881D-5C8B-252610760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75D4E-853D-7E5E-67CA-E5C8654B0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90DD9-4C1D-ED60-ED61-4DD37992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8D7A-1DF8-4D3D-94B3-736CFE167EF9}" type="datetime1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31BB9-E20D-CD86-6C7F-6217DFA8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E9AFE-8F07-4E39-CE88-B6388572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3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C189C-8FC0-CBB4-C987-8310429B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9354C-C045-7766-04E4-F5B94F79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872C-32D8-6BF4-C806-AC054A3EB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91779-D575-4EA5-BE5D-E9EED0C2D028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73291-679B-1D4E-65A7-4FD96C6CC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9F08-481E-6259-8233-C3DCEE33D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6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2BCF-B6F6-B8F4-0CD7-D607D4FD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CMR Technical Campus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endParaRPr lang="en-IN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06272-ECC0-4B63-7146-0A8B8CD977AB}"/>
              </a:ext>
            </a:extLst>
          </p:cNvPr>
          <p:cNvSpPr txBox="1"/>
          <p:nvPr/>
        </p:nvSpPr>
        <p:spPr>
          <a:xfrm>
            <a:off x="117986" y="1435050"/>
            <a:ext cx="1195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Research Project / Societal Related Project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06004-2B3E-C552-AA78-1D82C00BD4B5}"/>
              </a:ext>
            </a:extLst>
          </p:cNvPr>
          <p:cNvSpPr txBox="1"/>
          <p:nvPr/>
        </p:nvSpPr>
        <p:spPr>
          <a:xfrm>
            <a:off x="117987" y="2853516"/>
            <a:ext cx="1195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Project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CMRTC CANTEEN WITH E-MENU CARD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2DFD6-9AE4-DF24-1B53-AD5ABBCCBEE9}"/>
              </a:ext>
            </a:extLst>
          </p:cNvPr>
          <p:cNvSpPr txBox="1"/>
          <p:nvPr/>
        </p:nvSpPr>
        <p:spPr>
          <a:xfrm>
            <a:off x="117985" y="3946225"/>
            <a:ext cx="3694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MS.SIDDAMMA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Assistant professor</a:t>
            </a: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B4A05-B461-4516-7EBA-71FA10A1757E}"/>
              </a:ext>
            </a:extLst>
          </p:cNvPr>
          <p:cNvSpPr txBox="1"/>
          <p:nvPr/>
        </p:nvSpPr>
        <p:spPr>
          <a:xfrm>
            <a:off x="4591665" y="3773651"/>
            <a:ext cx="7443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16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No: 227R1A05J3                               Name: SHIVA KUMAR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No: 227R1A05F7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LONKA.SRIHITHA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No: 227R1A05J0                               Name: RODDA.KARTHIK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49E79F-81C0-EA38-DA95-3E9C986E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85" y="71928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C65F17B-81F2-D028-0B86-CADA8FFE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B2CC-8407-4835-A6F3-346FE6AD1DB3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22-06-2024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5F184-2312-06B0-5A67-4D2D54CC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2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2684-99D1-E0CE-2568-25E805F2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RESULTS &amp; DISCUSSION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10" y="1240850"/>
            <a:ext cx="10458139" cy="56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2684-99D1-E0CE-2568-25E805F2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CONCLUSION AND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B13C-64CE-2C01-F56E-93B43B20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3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ADCE-45F7-9373-BC67-1EE1B7F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4060-FEEB-9E80-1751-0FF16C77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1562381"/>
            <a:ext cx="10921181" cy="435133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Hsieh, Y.-H., Chu, S.-I., &amp; Lin, Y.-H. (2018). Evaluating the Usability of Tablets for E-Menu Applications in the Hospitality Industry. </a:t>
            </a:r>
            <a:r>
              <a:rPr lang="en-IN" sz="2000" b="0" i="1" dirty="0">
                <a:solidFill>
                  <a:srgbClr val="0D0D0D"/>
                </a:solidFill>
                <a:effectLst/>
                <a:latin typeface="Söhne"/>
              </a:rPr>
              <a:t>IEEE Access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, 6, 31479-31487.</a:t>
            </a:r>
          </a:p>
          <a:p>
            <a:pPr algn="l">
              <a:buFont typeface="+mj-lt"/>
              <a:buAutoNum type="arabicPeriod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Suciuvskyte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, D., &amp; </a:t>
            </a: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Iessmantavic</a:t>
            </a:r>
            <a:r>
              <a:rPr lang="en-IN" sz="2000" dirty="0" err="1">
                <a:solidFill>
                  <a:srgbClr val="0D0D0D"/>
                </a:solidFill>
                <a:latin typeface="Söhne"/>
              </a:rPr>
              <a:t>c</a:t>
            </a: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iene</a:t>
            </a:r>
            <a:r>
              <a:rPr lang="en-IN" sz="2000" dirty="0" err="1">
                <a:solidFill>
                  <a:srgbClr val="0D0D0D"/>
                </a:solidFill>
                <a:latin typeface="Söhne"/>
              </a:rPr>
              <a:t>e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, V. (2020). The Role of QR Codes in Smart Restaurants. </a:t>
            </a:r>
            <a:r>
              <a:rPr lang="en-IN" sz="2000" b="0" i="1" dirty="0">
                <a:solidFill>
                  <a:srgbClr val="0D0D0D"/>
                </a:solidFill>
                <a:effectLst/>
                <a:latin typeface="Söhne"/>
              </a:rPr>
              <a:t>Economics and Business Studies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, 8(4), 369-378. </a:t>
            </a: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Patil, B. B., Kale, S. B., &amp; Patil, A. B. (2018). A Comparative Study of E-Menu Cards Using Wi-Fi and Bluetooth. </a:t>
            </a:r>
            <a:r>
              <a:rPr lang="en-IN" sz="2000" b="0" i="1" dirty="0">
                <a:solidFill>
                  <a:srgbClr val="0D0D0D"/>
                </a:solidFill>
                <a:effectLst/>
                <a:latin typeface="Söhne"/>
              </a:rPr>
              <a:t>International Journal of Innovative Technology and Exploring Engineering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, 8(9S2), 689-693. </a:t>
            </a: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Cai, S. Y., Hong, Z. Z., &amp; Lin, W. H. (2014). Design and Implementation of E-Menu Ordering System with Cashless Payment. </a:t>
            </a:r>
            <a:r>
              <a:rPr lang="en-IN" sz="2000" b="0" i="1" dirty="0">
                <a:solidFill>
                  <a:srgbClr val="0D0D0D"/>
                </a:solidFill>
                <a:effectLst/>
                <a:latin typeface="Söhne"/>
              </a:rPr>
              <a:t>International Journal of Future Computer and Communication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, 3(2), 141-145. </a:t>
            </a: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Lim, S. H., Poo, W. S., &amp; Tan, J. S. (2015). Security and Payment Methods for Mobile Point of Sale. </a:t>
            </a:r>
            <a:r>
              <a:rPr lang="en-IN" sz="2000" b="0" i="1" dirty="0">
                <a:solidFill>
                  <a:srgbClr val="0D0D0D"/>
                </a:solidFill>
                <a:effectLst/>
                <a:latin typeface="Söhne"/>
              </a:rPr>
              <a:t>IEEE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, 978-1-4799-6962-7/15.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8C2-5F18-05C6-C805-5BA0B1F6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22-06-2024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89EE0-D8D4-7649-EFDE-5E34BFC1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2E980A7-41E1-8E14-FB7B-0F32ADEA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9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ADCE-45F7-9373-BC67-1EE1B7F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Q &amp; 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8C2-5F18-05C6-C805-5BA0B1F6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22-06-2024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89EE0-D8D4-7649-EFDE-5E34BFC1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2E980A7-41E1-8E14-FB7B-0F32ADEA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800" y="1357835"/>
            <a:ext cx="6957392" cy="49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3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929F7F1-EB55-33AB-27A4-E797C42E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FB1C9B75-7357-448D-CF80-A1311ABB2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8C2-5F18-05C6-C805-5BA0B1F6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A8E8BA-E727-453C-B8E3-5265A3499E84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6/22/2024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89EE0-D8D4-7649-EFDE-5E34BFC1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6A0E3F-B6CD-4EF2-ADED-A71AB36BEBF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6" name="Picture 4" descr="A logo with a flower&#10;&#10;Description automatically generated">
            <a:extLst>
              <a:ext uri="{FF2B5EF4-FFF2-40B4-BE49-F238E27FC236}">
                <a16:creationId xmlns:a16="http://schemas.microsoft.com/office/drawing/2014/main" id="{92E980A7-41E1-8E14-FB7B-0F32ADEA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7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ADCE-45F7-9373-BC67-1EE1B7F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4060-FEEB-9E80-1751-0FF16C77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Design/Architecture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8C2-5F18-05C6-C805-5BA0B1F6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22-06-2024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89EE0-D8D4-7649-EFDE-5E34BFC1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2E980A7-41E1-8E14-FB7B-0F32ADEA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3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ADCE-45F7-9373-BC67-1EE1B7F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4060-FEEB-9E80-1751-0FF16C77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owners have made various efforts to adopt information and communication technologies (ICT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technologies aim to enhance the dining experience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proposes a low-cost touchscreen-based Restaurant Management System using an Android smartphone or tablet as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 customers instantly reach the kitchen module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application is user-friendly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accuracy for restaurants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reduces human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errors.Provides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feedback.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8C2-5F18-05C6-C805-5BA0B1F6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22-06-2024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89EE0-D8D4-7649-EFDE-5E34BFC1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2E980A7-41E1-8E14-FB7B-0F32ADEA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9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ADCE-45F7-9373-BC67-1EE1B7F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4060-FEEB-9E80-1751-0FF16C77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Menu with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categories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choose and pay online or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cash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Processing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notification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prices managed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improves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snd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Management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Secure,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encrypted and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Monitored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authorized personnel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8C2-5F18-05C6-C805-5BA0B1F6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22-06-2024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89EE0-D8D4-7649-EFDE-5E34BFC1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2E980A7-41E1-8E14-FB7B-0F32ADEA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42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ADCE-45F7-9373-BC67-1EE1B7F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4060-FEEB-9E80-1751-0FF16C77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7" y="162653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system using radio frequency identification (RFID) to counter billing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delays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large industries, universities, and government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cost-effectiveness and quick, easy-to-use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/>
              <a:t>Benefits for Colleges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Fast food service to reduce paperwork and avoid long queues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Keeps operations organized</a:t>
            </a:r>
          </a:p>
          <a:p>
            <a:pPr marL="0" indent="0">
              <a:buNone/>
            </a:pPr>
            <a:r>
              <a:rPr lang="en-US" sz="2000" b="1" u="sng" dirty="0"/>
              <a:t>Canteen and Admin Management</a:t>
            </a:r>
            <a:endParaRPr lang="en-US" sz="2000" u="sng" dirty="0"/>
          </a:p>
          <a:p>
            <a:r>
              <a:rPr lang="en-US" sz="2000" dirty="0">
                <a:latin typeface="Arial Narrow" panose="020B0606020202030204" pitchFamily="34" charset="0"/>
              </a:rPr>
              <a:t>Canteen updates order progress through a web application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Admin manages student and canteen data through the web application</a:t>
            </a:r>
          </a:p>
          <a:p>
            <a:pPr marL="0" indent="0">
              <a:buNone/>
            </a:pPr>
            <a:endParaRPr lang="en-IN" sz="2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8C2-5F18-05C6-C805-5BA0B1F6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22-06-2024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89EE0-D8D4-7649-EFDE-5E34BFC1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2E980A7-41E1-8E14-FB7B-0F32ADEA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ADCE-45F7-9373-BC67-1EE1B7F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4060-FEEB-9E80-1751-0FF16C77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wireless network system for a better user experience with interactivity at restaurant.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tailor the smooth operation with less delay and reduction in operational confusion.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technology and automation in the foodservice industry for efficiency 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cost-effective system that could work in small restaurants that are not willing to invest huge amounts of money in these systems.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more user interfaces friendly and customization for the restaurant owner to obtain a disciplined surrounding.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8C2-5F18-05C6-C805-5BA0B1F6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22-06-2024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89EE0-D8D4-7649-EFDE-5E34BFC1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2E980A7-41E1-8E14-FB7B-0F32ADEA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3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ADCE-45F7-9373-BC67-1EE1B7F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4060-FEEB-9E80-1751-0FF16C77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770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  </a:t>
            </a:r>
          </a:p>
          <a:p>
            <a:r>
              <a:rPr lang="en-US" sz="1800" dirty="0"/>
              <a:t>MICRO CONTROLLER (AT89S52)</a:t>
            </a:r>
          </a:p>
          <a:p>
            <a:r>
              <a:rPr lang="en-US" sz="1800" dirty="0"/>
              <a:t>POWER SUPPLYPC</a:t>
            </a:r>
          </a:p>
          <a:p>
            <a:r>
              <a:rPr lang="en-US" sz="1800" dirty="0"/>
              <a:t>Bluetooth Module</a:t>
            </a:r>
          </a:p>
          <a:p>
            <a:r>
              <a:rPr lang="en-US" sz="1800" dirty="0"/>
              <a:t>LCD Display</a:t>
            </a:r>
          </a:p>
          <a:p>
            <a:pPr marL="0" indent="0">
              <a:buNone/>
            </a:pPr>
            <a:r>
              <a:rPr lang="en-US" dirty="0"/>
              <a:t> SOFTWARE</a:t>
            </a:r>
          </a:p>
          <a:p>
            <a:r>
              <a:rPr lang="en-US" sz="1800" dirty="0"/>
              <a:t>Android </a:t>
            </a:r>
            <a:r>
              <a:rPr lang="en-US" sz="1800" dirty="0" err="1" smtClean="0"/>
              <a:t>apk</a:t>
            </a:r>
            <a:r>
              <a:rPr lang="en-US" sz="1800" dirty="0" smtClean="0"/>
              <a:t>(Bluetooth terminal)</a:t>
            </a:r>
            <a:endParaRPr lang="en-US" sz="1800" dirty="0"/>
          </a:p>
          <a:p>
            <a:r>
              <a:rPr lang="en-US" sz="1800" dirty="0" smtClean="0"/>
              <a:t>Arduino IDE</a:t>
            </a:r>
            <a:endParaRPr lang="en-US" sz="1800" dirty="0"/>
          </a:p>
          <a:p>
            <a:r>
              <a:rPr lang="en-US" sz="1800" dirty="0"/>
              <a:t>ISP</a:t>
            </a:r>
          </a:p>
          <a:p>
            <a:r>
              <a:rPr lang="en-US" sz="1800" dirty="0"/>
              <a:t>Git hub</a:t>
            </a:r>
          </a:p>
          <a:p>
            <a:r>
              <a:rPr lang="en-US" sz="1800" dirty="0"/>
              <a:t>Any Embedded C</a:t>
            </a:r>
          </a:p>
          <a:p>
            <a:r>
              <a:rPr lang="en-US" sz="1800" dirty="0"/>
              <a:t>cloud Platform(AWS)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8C2-5F18-05C6-C805-5BA0B1F6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22-06-2024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89EE0-D8D4-7649-EFDE-5E34BFC1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2E980A7-41E1-8E14-FB7B-0F32ADEA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0DBDEC-5B80-02E6-B8F7-211A240E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7994" y="1690688"/>
            <a:ext cx="2782529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913" y="1825625"/>
            <a:ext cx="2640496" cy="20353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683" y="4311650"/>
            <a:ext cx="2873178" cy="15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FE70-550A-8C28-BB0C-78C431E3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b="1" dirty="0" smtClean="0"/>
              <a:t>  </a:t>
            </a:r>
            <a:r>
              <a:rPr lang="en-IN" b="1" u="sng" dirty="0" smtClean="0"/>
              <a:t>Proposed </a:t>
            </a:r>
            <a:r>
              <a:rPr lang="en-IN" b="1" u="sng" dirty="0" smtClean="0"/>
              <a:t>Methodology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4717-3451-6FAB-C2FD-E32F08B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930"/>
            <a:ext cx="10515600" cy="46960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1.System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and Requirements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Gathering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2.Web application for canteen staff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3.Administartor Portal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4.Database management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5.Integration testing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6.Deployment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36741-7766-4B1D-605F-A6FDAD59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827D5-8183-2A5B-D9B1-C73273F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59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ADCE-45F7-9373-BC67-1EE1B7F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/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151F18-B2DE-72FF-F0C5-D69EF78C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604804"/>
            <a:ext cx="6105196" cy="47515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8C2-5F18-05C6-C805-5BA0B1F6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22-06-2024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89EE0-D8D4-7649-EFDE-5E34BFC1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2E980A7-41E1-8E14-FB7B-0F32ADEA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98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647</Words>
  <Application>Microsoft Office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Arial Narrow</vt:lpstr>
      <vt:lpstr>Söhne</vt:lpstr>
      <vt:lpstr>Times New Roman</vt:lpstr>
      <vt:lpstr>Wingdings</vt:lpstr>
      <vt:lpstr>Office Theme</vt:lpstr>
      <vt:lpstr>CMR Technical Campus Department of CSE</vt:lpstr>
      <vt:lpstr>content</vt:lpstr>
      <vt:lpstr>Abstract</vt:lpstr>
      <vt:lpstr>Introduction</vt:lpstr>
      <vt:lpstr>Literature Review</vt:lpstr>
      <vt:lpstr>Objectives</vt:lpstr>
      <vt:lpstr>Requirement Analysis</vt:lpstr>
      <vt:lpstr>   Proposed Methodology</vt:lpstr>
      <vt:lpstr>Design / Architecture</vt:lpstr>
      <vt:lpstr>RESULTS &amp; DISCUSSION</vt:lpstr>
      <vt:lpstr>CONCLUSION AND FUTURE SCOPE</vt:lpstr>
      <vt:lpstr>References</vt:lpstr>
      <vt:lpstr>                          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CMR Technical Campus Department of CSE</dc:title>
  <dc:creator>Nuthanakanti Bhaskar</dc:creator>
  <cp:lastModifiedBy>shiva kumar</cp:lastModifiedBy>
  <cp:revision>14</cp:revision>
  <dcterms:created xsi:type="dcterms:W3CDTF">2024-03-18T08:59:45Z</dcterms:created>
  <dcterms:modified xsi:type="dcterms:W3CDTF">2024-06-22T05:55:07Z</dcterms:modified>
</cp:coreProperties>
</file>