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46" y="643812"/>
            <a:ext cx="10171080" cy="2416629"/>
          </a:xfrm>
        </p:spPr>
        <p:txBody>
          <a:bodyPr/>
          <a:lstStyle/>
          <a:p>
            <a:r>
              <a:rPr lang="en-US" dirty="0" smtClean="0"/>
              <a:t>College Event Management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3228392"/>
            <a:ext cx="7197726" cy="2562807"/>
          </a:xfrm>
        </p:spPr>
        <p:txBody>
          <a:bodyPr/>
          <a:lstStyle/>
          <a:p>
            <a:r>
              <a:rPr lang="en-US" dirty="0" smtClean="0"/>
              <a:t>Batch No: 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7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2310" y="1940768"/>
            <a:ext cx="101517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                     </a:t>
            </a:r>
            <a:r>
              <a:rPr lang="en-US" sz="2800" b="1" u="sng" dirty="0" smtClean="0"/>
              <a:t>Brief </a:t>
            </a:r>
            <a:r>
              <a:rPr lang="en-US" sz="2800" b="1" u="sng" dirty="0"/>
              <a:t>overview of the </a:t>
            </a:r>
            <a:r>
              <a:rPr lang="en-US" sz="2800" b="1" u="sng" dirty="0" smtClean="0"/>
              <a:t>project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Objectives and goals: To develop a robust event management system that caters to the needs of both administrators and college students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Importance of the project: Efficiently managing college events enhances campus life, fosters student engagement, and promotes organizational skills.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83159" y="475861"/>
            <a:ext cx="5159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      </a:t>
            </a:r>
            <a:r>
              <a:rPr lang="en-US" sz="6600" dirty="0" smtClean="0">
                <a:solidFill>
                  <a:srgbClr val="00B0F0"/>
                </a:solidFill>
              </a:rPr>
              <a:t>Abstract</a:t>
            </a:r>
            <a:endParaRPr lang="en-IN" sz="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4318" y="1418253"/>
            <a:ext cx="97224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Purpose </a:t>
            </a:r>
            <a:r>
              <a:rPr lang="en-US" sz="2800" dirty="0"/>
              <a:t>and scope of the project: To streamline the process of organizing, managing, and participating in college events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Target audience: Administrators responsible for event management and college students interested in participating in events.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424335" y="587829"/>
            <a:ext cx="404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Introduction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0093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6914" y="1408837"/>
            <a:ext cx="94705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smtClean="0"/>
              <a:t>Software </a:t>
            </a:r>
            <a:r>
              <a:rPr lang="en-IN" sz="3200" dirty="0"/>
              <a:t>Requirements: PHP for server-side scripting, MySQL for database management, </a:t>
            </a:r>
            <a:r>
              <a:rPr lang="en-IN" sz="3200" dirty="0" err="1"/>
              <a:t>PHPMyAdmin</a:t>
            </a:r>
            <a:r>
              <a:rPr lang="en-IN" sz="3200" dirty="0"/>
              <a:t> for database administration</a:t>
            </a:r>
            <a:r>
              <a:rPr lang="en-IN" sz="3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Hardware Requirements: A server for hosting the application, Client machines (computers or mobile devices) for accessing the system.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00603" y="475861"/>
            <a:ext cx="7548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Software And Hardware Requirement</a:t>
            </a:r>
            <a:endParaRPr lang="en-IN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938" y="1800808"/>
            <a:ext cx="98811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Description of the existing event management system (if any): Highlight any shortcomings or limitations.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Limitations and drawbacks of the existing system: </a:t>
            </a:r>
            <a:endParaRPr lang="en-US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/>
              <a:t>Inefficiencies </a:t>
            </a:r>
            <a:r>
              <a:rPr lang="en-US" sz="3200" dirty="0"/>
              <a:t>in event organization, lack of user-friendly features, difficulty in event registration and coordination.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/>
              <a:t>Need for a new and improved system: To address the shortcomings of the existing system and provide a more efficient and user-friendly solution.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13788" y="438539"/>
            <a:ext cx="5393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       Existing System</a:t>
            </a:r>
            <a:endParaRPr lang="en-IN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6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665" y="2136339"/>
            <a:ext cx="96385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Overview of the proposed college event management system: A comprehensive solution with features tailored for administrators and college students.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Features and functionalities: Event creation, management, and registration; User-friendly interfaces for admins and students; Real-time updates and notifications.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Benefits of the proposed system over the existing one: Enhanced efficiency, improved user experience, better event coordination and organization.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125755" y="466531"/>
            <a:ext cx="520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 Proposed Method</a:t>
            </a:r>
            <a:endParaRPr lang="en-IN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0139" y="578498"/>
            <a:ext cx="7688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     Database Schema or ER Diagram</a:t>
            </a:r>
            <a:endParaRPr lang="en-IN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351" y="1837760"/>
            <a:ext cx="100397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Summary of the project: Successful development of a college event management system meeting the specified requirements and objectives.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Achievements and outcomes: Improved event organization and participation, positive feedback from users, potential for future enhancements.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Future enhancements and extensions: Ideas for further improving the system, such as integrating additional features or expanding functionality.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19061" y="606490"/>
            <a:ext cx="4954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   Conclusion</a:t>
            </a:r>
            <a:endParaRPr lang="en-IN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3" y="1583579"/>
            <a:ext cx="829491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9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357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College Event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Event Management System</dc:title>
  <dc:creator>shiva kumar</dc:creator>
  <cp:lastModifiedBy>shiva kumar</cp:lastModifiedBy>
  <cp:revision>3</cp:revision>
  <dcterms:created xsi:type="dcterms:W3CDTF">2024-04-30T17:35:32Z</dcterms:created>
  <dcterms:modified xsi:type="dcterms:W3CDTF">2024-04-30T17:56:10Z</dcterms:modified>
</cp:coreProperties>
</file>