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 Based Protocols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3093" y="4050833"/>
            <a:ext cx="3880909" cy="2443273"/>
          </a:xfrm>
        </p:spPr>
        <p:txBody>
          <a:bodyPr>
            <a:normAutofit/>
          </a:bodyPr>
          <a:lstStyle/>
          <a:p>
            <a:r>
              <a:rPr lang="en-US" dirty="0" smtClean="0"/>
              <a:t> Name :Shiva Kumar    </a:t>
            </a:r>
          </a:p>
          <a:p>
            <a:r>
              <a:rPr lang="en-US" dirty="0" smtClean="0"/>
              <a:t>Roll No :- 227R1A05J3</a:t>
            </a:r>
          </a:p>
          <a:p>
            <a:r>
              <a:rPr lang="en-US" dirty="0" smtClean="0"/>
              <a:t>Section: </a:t>
            </a:r>
            <a:r>
              <a:rPr lang="en-US" dirty="0" err="1" smtClean="0"/>
              <a:t>Cse</a:t>
            </a:r>
            <a:r>
              <a:rPr lang="en-US" dirty="0" smtClean="0"/>
              <a:t> (c)</a:t>
            </a:r>
          </a:p>
          <a:p>
            <a:r>
              <a:rPr lang="en-US" dirty="0" smtClean="0"/>
              <a:t>Database management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4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126"/>
            <a:ext cx="12284505" cy="69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09"/>
            <a:ext cx="12276884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139959"/>
            <a:ext cx="12089364" cy="67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32" y="14944"/>
            <a:ext cx="12269263" cy="68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42" y="-19349"/>
            <a:ext cx="12276884" cy="68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SIN Thank You for Your Order Business Cards Shopping Purchase Thanks  Greeting Cards Greeting Card Price in India - Buy EASIN Thank You for Your  Order Business Cards Shopping Purchase Thanks Gree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51" y="1283284"/>
            <a:ext cx="7753040" cy="46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Lock Based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 Based Protocols</dc:title>
  <dc:creator>shiva kumar</dc:creator>
  <cp:lastModifiedBy>shiva kumar</cp:lastModifiedBy>
  <cp:revision>2</cp:revision>
  <dcterms:created xsi:type="dcterms:W3CDTF">2024-04-29T15:20:59Z</dcterms:created>
  <dcterms:modified xsi:type="dcterms:W3CDTF">2024-04-29T15:32:27Z</dcterms:modified>
</cp:coreProperties>
</file>