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7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6/13/2024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83567"/>
            <a:ext cx="8825658" cy="2453951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        Scalar Function</a:t>
            </a:r>
            <a:endParaRPr lang="en-US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461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Shiva kumar</a:t>
            </a:r>
          </a:p>
          <a:p>
            <a:r>
              <a:rPr lang="en-US" dirty="0" smtClean="0"/>
              <a:t>Section: - </a:t>
            </a:r>
            <a:r>
              <a:rPr lang="en-US" dirty="0" err="1" smtClean="0"/>
              <a:t>cse</a:t>
            </a:r>
            <a:r>
              <a:rPr lang="en-US" dirty="0" smtClean="0"/>
              <a:t> (c 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Roll No:- 227r1a05j3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12" y="1620118"/>
            <a:ext cx="5850292" cy="41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                    Scalar function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67" y="2743459"/>
            <a:ext cx="10645292" cy="377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24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1.Ucase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51" y="2995127"/>
            <a:ext cx="5037220" cy="31630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2" y="2904183"/>
            <a:ext cx="5571539" cy="3254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191" y="4237855"/>
            <a:ext cx="1324947" cy="23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2.Lcase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46" y="2908184"/>
            <a:ext cx="5089613" cy="2699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59" y="2766220"/>
            <a:ext cx="6359511" cy="3490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662" y="4133460"/>
            <a:ext cx="1324946" cy="2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82999"/>
            <a:ext cx="8761413" cy="706964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3.MID/substring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27" y="2803540"/>
            <a:ext cx="4812541" cy="3382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947414"/>
            <a:ext cx="5918943" cy="3238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430" y="4366727"/>
            <a:ext cx="1455546" cy="18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82999"/>
            <a:ext cx="8761413" cy="706964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4.Length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82" y="2799184"/>
            <a:ext cx="5019849" cy="2892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56" y="2879674"/>
            <a:ext cx="6120881" cy="3254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65" y="4038065"/>
            <a:ext cx="1585097" cy="20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5.Round</a:t>
            </a:r>
            <a:r>
              <a:rPr lang="en-US" dirty="0" smtClean="0"/>
              <a:t>( 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21" y="2717395"/>
            <a:ext cx="4967287" cy="3431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55" y="2631234"/>
            <a:ext cx="6330754" cy="3517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86" y="4189445"/>
            <a:ext cx="1379340" cy="1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</a:t>
            </a:r>
            <a:r>
              <a:rPr lang="en-US" b="1" dirty="0" smtClean="0">
                <a:solidFill>
                  <a:srgbClr val="FFC000"/>
                </a:solidFill>
              </a:rPr>
              <a:t>6.Now</a:t>
            </a:r>
            <a:r>
              <a:rPr lang="en-US" dirty="0" smtClean="0"/>
              <a:t>( 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67" y="2855166"/>
            <a:ext cx="5567422" cy="3144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40" y="3144416"/>
            <a:ext cx="454683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                      7.Format( )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33" y="2796599"/>
            <a:ext cx="5403720" cy="3091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73" y="2584580"/>
            <a:ext cx="5332410" cy="382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48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Wingdings 3</vt:lpstr>
      <vt:lpstr>Ion Boardroom</vt:lpstr>
      <vt:lpstr>         Scalar Function</vt:lpstr>
      <vt:lpstr>                    Scalar function</vt:lpstr>
      <vt:lpstr>                      1.Ucase</vt:lpstr>
      <vt:lpstr>                      2.Lcase</vt:lpstr>
      <vt:lpstr>                      3.MID/substring</vt:lpstr>
      <vt:lpstr>                      4.Length</vt:lpstr>
      <vt:lpstr>                      5.Round( )</vt:lpstr>
      <vt:lpstr>                      6.Now( )</vt:lpstr>
      <vt:lpstr>                      7.Format( 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2024-06-13T16:57:42Z</dcterms:created>
  <dcterms:modified xsi:type="dcterms:W3CDTF">2024-06-13T17:25:18Z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