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7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6/15/2024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6/15/2024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55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1497330" y="1518920"/>
            <a:ext cx="11635105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Write a PHP script to print prime numbers between1-50</a:t>
            </a:r>
          </a:p>
        </p:txBody>
      </p:sp>
      <p:sp>
        <p:nvSpPr>
          <p:cNvPr id="9" name="Text 5"/>
          <p:cNvSpPr/>
          <p:nvPr/>
        </p:nvSpPr>
        <p:spPr>
          <a:xfrm>
            <a:off x="5742940" y="4713605"/>
            <a:ext cx="4846038" cy="19564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Raleway" pitchFamily="34" charset="0"/>
                <a:ea typeface="Raleway" pitchFamily="34" charset="-122"/>
                <a:cs typeface="Raleway" pitchFamily="34" charset="-120"/>
              </a:rPr>
              <a:t>Presented by 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en-US" sz="28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Raleway" pitchFamily="34" charset="0"/>
                <a:ea typeface="Raleway" pitchFamily="34" charset="-122"/>
                <a:cs typeface="Raleway" pitchFamily="34" charset="-120"/>
              </a:rPr>
              <a:t>Shiva kumar</a:t>
            </a:r>
            <a:endParaRPr lang="en-US" sz="2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en-US" sz="28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Raleway" pitchFamily="34" charset="0"/>
              </a:rPr>
              <a:t>227R1A05J3</a:t>
            </a:r>
            <a:endParaRPr lang="en-US" sz="2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Raleway" pitchFamily="34" charset="0"/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Raleway" pitchFamily="34" charset="0"/>
              </a:rPr>
              <a:t>CSE-C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509065" y="5392878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695" y="1944141"/>
            <a:ext cx="7020350" cy="49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6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04060"/>
            <a:ext cx="7477601" cy="19164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Introduction to PHP</a:t>
            </a:r>
            <a:endParaRPr lang="en-US" sz="6035" dirty="0"/>
          </a:p>
        </p:txBody>
      </p:sp>
      <p:sp>
        <p:nvSpPr>
          <p:cNvPr id="6" name="Text 2"/>
          <p:cNvSpPr/>
          <p:nvPr/>
        </p:nvSpPr>
        <p:spPr>
          <a:xfrm>
            <a:off x="6319599" y="4253746"/>
            <a:ext cx="7477601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PHP is a powerful server-side scripting language that is widely used for web development and can be embedded within HTML. It provides a range of features and tools that make it a popular choice for creating dynamic, interactive websites and web applications.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585335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759744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What is PHP?</a:t>
            </a:r>
            <a:endParaRPr lang="en-US" sz="4375" dirty="0"/>
          </a:p>
        </p:txBody>
      </p:sp>
      <p:sp>
        <p:nvSpPr>
          <p:cNvPr id="6" name="Shape 2"/>
          <p:cNvSpPr/>
          <p:nvPr/>
        </p:nvSpPr>
        <p:spPr>
          <a:xfrm>
            <a:off x="833199" y="30372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15484" y="3078956"/>
            <a:ext cx="13537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5" dirty="0"/>
          </a:p>
        </p:txBody>
      </p:sp>
      <p:sp>
        <p:nvSpPr>
          <p:cNvPr id="8" name="Text 4"/>
          <p:cNvSpPr/>
          <p:nvPr/>
        </p:nvSpPr>
        <p:spPr>
          <a:xfrm>
            <a:off x="1555313" y="303728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Open-Source</a:t>
            </a:r>
            <a:endParaRPr lang="en-US" sz="2185" dirty="0"/>
          </a:p>
        </p:txBody>
      </p:sp>
      <p:sp>
        <p:nvSpPr>
          <p:cNvPr id="9" name="Text 5"/>
          <p:cNvSpPr/>
          <p:nvPr/>
        </p:nvSpPr>
        <p:spPr>
          <a:xfrm>
            <a:off x="1555313" y="3517702"/>
            <a:ext cx="3820001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PHP is an open-source language, meaning it is freely available and can be modified and distributed by anyone.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0372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50362" y="3078956"/>
            <a:ext cx="194072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5" dirty="0"/>
          </a:p>
        </p:txBody>
      </p:sp>
      <p:sp>
        <p:nvSpPr>
          <p:cNvPr id="12" name="Text 8"/>
          <p:cNvSpPr/>
          <p:nvPr/>
        </p:nvSpPr>
        <p:spPr>
          <a:xfrm>
            <a:off x="6319599" y="303728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Server-Side</a:t>
            </a:r>
            <a:endParaRPr lang="en-US" sz="2185" dirty="0"/>
          </a:p>
        </p:txBody>
      </p:sp>
      <p:sp>
        <p:nvSpPr>
          <p:cNvPr id="13" name="Text 9"/>
          <p:cNvSpPr/>
          <p:nvPr/>
        </p:nvSpPr>
        <p:spPr>
          <a:xfrm>
            <a:off x="6319599" y="3517702"/>
            <a:ext cx="3820001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PHP code is executed on the server, allowing for the creation of dynamic web pages and applications.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32280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3337" y="5364480"/>
            <a:ext cx="19966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5" dirty="0"/>
          </a:p>
        </p:txBody>
      </p:sp>
      <p:sp>
        <p:nvSpPr>
          <p:cNvPr id="16" name="Text 12"/>
          <p:cNvSpPr/>
          <p:nvPr/>
        </p:nvSpPr>
        <p:spPr>
          <a:xfrm>
            <a:off x="1555313" y="532280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Versatile</a:t>
            </a:r>
            <a:endParaRPr lang="en-US" sz="2185" dirty="0"/>
          </a:p>
        </p:txBody>
      </p:sp>
      <p:sp>
        <p:nvSpPr>
          <p:cNvPr id="17" name="Text 13"/>
          <p:cNvSpPr/>
          <p:nvPr/>
        </p:nvSpPr>
        <p:spPr>
          <a:xfrm>
            <a:off x="1555313" y="5803225"/>
            <a:ext cx="8584287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PHP can be used for a wide range of web development tasks, from simple scripts to complex enterprise-level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037993" y="2105501"/>
            <a:ext cx="7077313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PHP Syntax and Structure</a:t>
            </a:r>
            <a:endParaRPr lang="en-US" sz="4375" dirty="0"/>
          </a:p>
        </p:txBody>
      </p:sp>
      <p:sp>
        <p:nvSpPr>
          <p:cNvPr id="5" name="Text 2"/>
          <p:cNvSpPr/>
          <p:nvPr/>
        </p:nvSpPr>
        <p:spPr>
          <a:xfrm>
            <a:off x="2037993" y="3355300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Syntax</a:t>
            </a:r>
            <a:endParaRPr lang="en-US" sz="2185" dirty="0"/>
          </a:p>
        </p:txBody>
      </p:sp>
      <p:sp>
        <p:nvSpPr>
          <p:cNvPr id="6" name="Text 3"/>
          <p:cNvSpPr/>
          <p:nvPr/>
        </p:nvSpPr>
        <p:spPr>
          <a:xfrm>
            <a:off x="2037993" y="3924657"/>
            <a:ext cx="3156347" cy="199953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PHP syntax is similar to other programming languages, with the use of variables, functions, and control structures like if-else statements and loops.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355300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Structure</a:t>
            </a:r>
            <a:endParaRPr lang="en-US" sz="2185" dirty="0"/>
          </a:p>
        </p:txBody>
      </p:sp>
      <p:sp>
        <p:nvSpPr>
          <p:cNvPr id="8" name="Text 5"/>
          <p:cNvSpPr/>
          <p:nvPr/>
        </p:nvSpPr>
        <p:spPr>
          <a:xfrm>
            <a:off x="5743932" y="3924657"/>
            <a:ext cx="3156347" cy="199953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PHP code is typically organized into files, with each file containing a mix of HTML and PHP code. The PHP code is enclosed within special tags, such as 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355300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Case Sensitivity</a:t>
            </a:r>
            <a:endParaRPr lang="en-US" sz="2185" dirty="0"/>
          </a:p>
        </p:txBody>
      </p:sp>
      <p:sp>
        <p:nvSpPr>
          <p:cNvPr id="10" name="Text 7"/>
          <p:cNvSpPr/>
          <p:nvPr/>
        </p:nvSpPr>
        <p:spPr>
          <a:xfrm>
            <a:off x="9449872" y="3924657"/>
            <a:ext cx="3156347" cy="199953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PHP is case-sensitive, meaning that variable names, function names, and other language constructs must be written exactly as they are defined.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543169"/>
            <a:ext cx="8576905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Printing Prime Numbers in PHP</a:t>
            </a:r>
            <a:endParaRPr lang="en-US" sz="4375" dirty="0"/>
          </a:p>
        </p:txBody>
      </p:sp>
      <p:sp>
        <p:nvSpPr>
          <p:cNvPr id="6" name="Shape 2"/>
          <p:cNvSpPr/>
          <p:nvPr/>
        </p:nvSpPr>
        <p:spPr>
          <a:xfrm>
            <a:off x="4490799" y="2570798"/>
            <a:ext cx="4542115" cy="2286953"/>
          </a:xfrm>
          <a:prstGeom prst="roundRect">
            <a:avLst>
              <a:gd name="adj" fmla="val 43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0590" y="2800588"/>
            <a:ext cx="358628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What are Prime Numbers?</a:t>
            </a:r>
            <a:endParaRPr lang="en-US" sz="2185" dirty="0"/>
          </a:p>
        </p:txBody>
      </p:sp>
      <p:sp>
        <p:nvSpPr>
          <p:cNvPr id="8" name="Text 4"/>
          <p:cNvSpPr/>
          <p:nvPr/>
        </p:nvSpPr>
        <p:spPr>
          <a:xfrm>
            <a:off x="4720590" y="3281005"/>
            <a:ext cx="4082534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Prime numbers are positive integers greater than 1 that are only divisible by 1 and themselves.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2570798"/>
            <a:ext cx="4542115" cy="2286953"/>
          </a:xfrm>
          <a:prstGeom prst="roundRect">
            <a:avLst>
              <a:gd name="adj" fmla="val 43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84876" y="2800588"/>
            <a:ext cx="4082534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Importance of Prime Numbers</a:t>
            </a:r>
            <a:endParaRPr lang="en-US" sz="2185" dirty="0"/>
          </a:p>
        </p:txBody>
      </p:sp>
      <p:sp>
        <p:nvSpPr>
          <p:cNvPr id="11" name="Text 7"/>
          <p:cNvSpPr/>
          <p:nvPr/>
        </p:nvSpPr>
        <p:spPr>
          <a:xfrm>
            <a:off x="9484876" y="3628192"/>
            <a:ext cx="4082534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Prime numbers have many applications in fields like cryptography, number theory, and algorithm design.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079921"/>
            <a:ext cx="9306401" cy="1606510"/>
          </a:xfrm>
          <a:prstGeom prst="roundRect">
            <a:avLst>
              <a:gd name="adj" fmla="val 622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0590" y="5309711"/>
            <a:ext cx="42875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Printing Prime Numbers in PHP</a:t>
            </a:r>
            <a:endParaRPr lang="en-US" sz="2185" dirty="0"/>
          </a:p>
        </p:txBody>
      </p:sp>
      <p:sp>
        <p:nvSpPr>
          <p:cNvPr id="14" name="Text 10"/>
          <p:cNvSpPr/>
          <p:nvPr/>
        </p:nvSpPr>
        <p:spPr>
          <a:xfrm>
            <a:off x="4720590" y="5790128"/>
            <a:ext cx="8846820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can write a PHP script to print all prime numbers within a given range, such as 1 to 50.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811292"/>
            <a:ext cx="9306401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Prime Number Algorithm Explanation</a:t>
            </a:r>
            <a:endParaRPr lang="en-US" sz="4375" dirty="0"/>
          </a:p>
        </p:txBody>
      </p:sp>
      <p:sp>
        <p:nvSpPr>
          <p:cNvPr id="6" name="Shape 2"/>
          <p:cNvSpPr/>
          <p:nvPr/>
        </p:nvSpPr>
        <p:spPr>
          <a:xfrm>
            <a:off x="1144310" y="2533293"/>
            <a:ext cx="44410" cy="4884896"/>
          </a:xfrm>
          <a:prstGeom prst="roundRect">
            <a:avLst>
              <a:gd name="adj" fmla="val 225151"/>
            </a:avLst>
          </a:prstGeom>
          <a:solidFill>
            <a:srgbClr val="B2D4E5"/>
          </a:solidFill>
        </p:spPr>
      </p:sp>
      <p:sp>
        <p:nvSpPr>
          <p:cNvPr id="7" name="Shape 3"/>
          <p:cNvSpPr/>
          <p:nvPr/>
        </p:nvSpPr>
        <p:spPr>
          <a:xfrm>
            <a:off x="1416427" y="301091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</p:spPr>
      </p:sp>
      <p:sp>
        <p:nvSpPr>
          <p:cNvPr id="8" name="Shape 4"/>
          <p:cNvSpPr/>
          <p:nvPr/>
        </p:nvSpPr>
        <p:spPr>
          <a:xfrm>
            <a:off x="916484" y="278320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98768" y="2824877"/>
            <a:ext cx="13537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5" dirty="0"/>
          </a:p>
        </p:txBody>
      </p:sp>
      <p:sp>
        <p:nvSpPr>
          <p:cNvPr id="10" name="Text 6"/>
          <p:cNvSpPr/>
          <p:nvPr/>
        </p:nvSpPr>
        <p:spPr>
          <a:xfrm>
            <a:off x="2388513" y="275546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Check Number</a:t>
            </a:r>
            <a:endParaRPr lang="en-US" sz="2185" dirty="0"/>
          </a:p>
        </p:txBody>
      </p:sp>
      <p:sp>
        <p:nvSpPr>
          <p:cNvPr id="11" name="Text 7"/>
          <p:cNvSpPr/>
          <p:nvPr/>
        </p:nvSpPr>
        <p:spPr>
          <a:xfrm>
            <a:off x="2388513" y="3235881"/>
            <a:ext cx="7751088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Start by checking each number in the given range, starting from 2.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49109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</p:spPr>
      </p:sp>
      <p:sp>
        <p:nvSpPr>
          <p:cNvPr id="13" name="Shape 9"/>
          <p:cNvSpPr/>
          <p:nvPr/>
        </p:nvSpPr>
        <p:spPr>
          <a:xfrm>
            <a:off x="916484" y="42633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69360" y="4305062"/>
            <a:ext cx="194072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5" dirty="0"/>
          </a:p>
        </p:txBody>
      </p:sp>
      <p:sp>
        <p:nvSpPr>
          <p:cNvPr id="15" name="Text 11"/>
          <p:cNvSpPr/>
          <p:nvPr/>
        </p:nvSpPr>
        <p:spPr>
          <a:xfrm>
            <a:off x="2388513" y="423564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Divisibility Test</a:t>
            </a:r>
            <a:endParaRPr lang="en-US" sz="2185" dirty="0"/>
          </a:p>
        </p:txBody>
      </p:sp>
      <p:sp>
        <p:nvSpPr>
          <p:cNvPr id="16" name="Text 12"/>
          <p:cNvSpPr/>
          <p:nvPr/>
        </p:nvSpPr>
        <p:spPr>
          <a:xfrm>
            <a:off x="2388513" y="4716066"/>
            <a:ext cx="7751088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Check if the number is divisible by any number between 2 and the square root of the number.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30453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</p:spPr>
      </p:sp>
      <p:sp>
        <p:nvSpPr>
          <p:cNvPr id="18" name="Shape 14"/>
          <p:cNvSpPr/>
          <p:nvPr/>
        </p:nvSpPr>
        <p:spPr>
          <a:xfrm>
            <a:off x="916484" y="60768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66621" y="6118503"/>
            <a:ext cx="19966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5" dirty="0"/>
          </a:p>
        </p:txBody>
      </p:sp>
      <p:sp>
        <p:nvSpPr>
          <p:cNvPr id="20" name="Text 16"/>
          <p:cNvSpPr/>
          <p:nvPr/>
        </p:nvSpPr>
        <p:spPr>
          <a:xfrm>
            <a:off x="2388513" y="604908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Print if Prime</a:t>
            </a:r>
            <a:endParaRPr lang="en-US" sz="2185" dirty="0"/>
          </a:p>
        </p:txBody>
      </p:sp>
      <p:sp>
        <p:nvSpPr>
          <p:cNvPr id="21" name="Text 17"/>
          <p:cNvSpPr/>
          <p:nvPr/>
        </p:nvSpPr>
        <p:spPr>
          <a:xfrm>
            <a:off x="2388513" y="6529507"/>
            <a:ext cx="7751088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If the number passes the divisibility test, it is a prime number and can be printed.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35"/>
              </a:lnSpc>
              <a:buNone/>
            </a:pPr>
            <a:r>
              <a:rPr lang="en-US" sz="435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PHP Script to Print Prime Numbers (1-50)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20"/>
              </a:lnSpc>
              <a:buNone/>
            </a:pPr>
            <a:r>
              <a:rPr lang="en-US" sz="217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Initialize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2264688" y="3018711"/>
            <a:ext cx="7879556" cy="33147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Start with the range of numbers from 1 to 50.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64688" y="4308634"/>
            <a:ext cx="2762131" cy="3452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20"/>
              </a:lnSpc>
              <a:buNone/>
            </a:pPr>
            <a:r>
              <a:rPr lang="en-US" sz="217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Check Divisibility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2264688" y="4786432"/>
            <a:ext cx="7879556" cy="662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For each number, check if it is divisible by any number between 2 and the square root of the number.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64688" y="6076355"/>
            <a:ext cx="2762131" cy="3452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20"/>
              </a:lnSpc>
              <a:buNone/>
            </a:pPr>
            <a:r>
              <a:rPr lang="en-US" sz="217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Print if Prime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2264688" y="6554153"/>
            <a:ext cx="7879556" cy="33147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If the number passes the divisibility test, print it as a prime number.</a:t>
            </a:r>
            <a:endParaRPr lang="en-US" sz="17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35"/>
              </a:lnSpc>
              <a:buNone/>
            </a:pPr>
            <a:endParaRPr lang="en-US" sz="4350" dirty="0"/>
          </a:p>
        </p:txBody>
      </p:sp>
      <p:sp>
        <p:nvSpPr>
          <p:cNvPr id="7" name="Text 2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20"/>
              </a:lnSpc>
              <a:buNone/>
            </a:pP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2264688" y="3018711"/>
            <a:ext cx="7879556" cy="33147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10"/>
              </a:lnSpc>
              <a:buNone/>
            </a:pPr>
            <a:endParaRPr lang="en-US" sz="1740" dirty="0"/>
          </a:p>
        </p:txBody>
      </p:sp>
      <p:sp>
        <p:nvSpPr>
          <p:cNvPr id="11" name="Text 5"/>
          <p:cNvSpPr/>
          <p:nvPr/>
        </p:nvSpPr>
        <p:spPr>
          <a:xfrm>
            <a:off x="2264688" y="4786432"/>
            <a:ext cx="7879556" cy="662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endParaRPr lang="en-US" sz="1740" dirty="0"/>
          </a:p>
        </p:txBody>
      </p:sp>
      <p:sp>
        <p:nvSpPr>
          <p:cNvPr id="13" name="Text 6"/>
          <p:cNvSpPr/>
          <p:nvPr/>
        </p:nvSpPr>
        <p:spPr>
          <a:xfrm>
            <a:off x="2264688" y="6076355"/>
            <a:ext cx="2762131" cy="3452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20"/>
              </a:lnSpc>
              <a:buNone/>
            </a:pP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2264688" y="6554153"/>
            <a:ext cx="7879556" cy="33147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10"/>
              </a:lnSpc>
              <a:buNone/>
            </a:pPr>
            <a:endParaRPr lang="en-US" sz="174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56" y="486136"/>
            <a:ext cx="12963644" cy="7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037993" y="2141220"/>
            <a:ext cx="8444151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 and Key Takeaways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2037993" y="3279934"/>
            <a:ext cx="10554414" cy="2808327"/>
          </a:xfrm>
          <a:prstGeom prst="roundRect">
            <a:avLst>
              <a:gd name="adj" fmla="val 356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3287554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7" name="Text 4"/>
          <p:cNvSpPr/>
          <p:nvPr/>
        </p:nvSpPr>
        <p:spPr>
          <a:xfrm>
            <a:off x="2267783" y="3428405"/>
            <a:ext cx="10094833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PHP is a powerful, open-source server-side scripting language for web development.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2045613" y="3902512"/>
            <a:ext cx="10539174" cy="614958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9" name="Text 6"/>
          <p:cNvSpPr/>
          <p:nvPr/>
        </p:nvSpPr>
        <p:spPr>
          <a:xfrm>
            <a:off x="2267783" y="4043363"/>
            <a:ext cx="10094833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Prime numbers are integers greater than 1 that are only divisible by 1 and themselves.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045613" y="4517469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1" name="Text 8"/>
          <p:cNvSpPr/>
          <p:nvPr/>
        </p:nvSpPr>
        <p:spPr>
          <a:xfrm>
            <a:off x="2267783" y="4658320"/>
            <a:ext cx="10094833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PHP script can be used to print all prime numbers within a given range.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5132427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3" name="Text 10"/>
          <p:cNvSpPr/>
          <p:nvPr/>
        </p:nvSpPr>
        <p:spPr>
          <a:xfrm>
            <a:off x="2267783" y="5273278"/>
            <a:ext cx="10094833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Prime numbers have important applications in fields like cryptography, algorithm design, and number theory.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502</Words>
  <Application>Microsoft Office PowerPoint</Application>
  <PresentationFormat>Custom</PresentationFormat>
  <Paragraphs>62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等线</vt:lpstr>
      <vt:lpstr>Eudoxus Sans</vt:lpstr>
      <vt:lpstr>p22-mackinac-pro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shiva kumar</cp:lastModifiedBy>
  <cp:revision>7</cp:revision>
  <dcterms:created xsi:type="dcterms:W3CDTF">2024-06-13T10:25:00Z</dcterms:created>
  <dcterms:modified xsi:type="dcterms:W3CDTF">2024-06-15T09:41:11Z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CDCD79E5562A4B6AA9C00540357035D0_12</vt:lpwstr>
  </property>
  <property fmtid="{D5CDD505-2E9C-101B-9397-08002B2CF9AE}" pid="3" name="KSOProductBuildVer">
    <vt:lpwstr>1033-12.2.0.13472</vt:lpwstr>
  </property>
</Properties>
</file>