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7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37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https://globaledu.net.in/student-training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http://resulthosting.net/online-result-management-system.html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https://resulthosting.net/?attachment_id=77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https://www.slideteam.net/benefits-administrators-example-of-ppt.html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https://lessoncampusdebby.z22.web.core.windows.net/are-grades-an-accurate-representation-of-learning.html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https://joshua.doodnauth.com/2014/03/design-inspiration-admin-dashboard-ui/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https://www.csustan.edu/office-academic-technology/canvas-how-gradebook-setup-and-grading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https://ar.inspiredpencil.com/pictures-2023/cyber-security-planning-guide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https://mungfali.com/explore/Project-Management-Phases-Diagram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460205"/>
            <a:ext cx="8229600" cy="12829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 smtClean="0"/>
              <a:t>Online Student Result System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globaleducation.s3.ap-south-1.amazonaws.com/globaledu/gif/student-training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and Support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 training sessions for administrators and students on system usage.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Offer technical support and troubleshooting assistance for any system-related issues.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user feedback mechanisms to continuously improve system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resulthosting.net/images/student%20result%20management%20system%20result%20sample%2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online student result system offers a comprehensive solution for efficient data management and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leveraging PHP and MySQL technologies, the system ensures scalability and reliability.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updates and enhancements will further optimize the system for the benefit of both administrators and students.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esulthosting.net/images/report-card-with-student-pic-generated-using-online-result-softwa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student result system is a web-based platform designed to provide easy access to student grades and performance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includes separate interfaces for administrators and students to access and manage information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Developed using PHP and MySQL, this system ensures secure and reliable data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team.net/media/catalog/product/cache/960x720/b/e/benefits_administrators_example_of_ppt_Slid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Administrators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Administrators can easily input, update, and manage student grades and results in real-time.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allows for generating detailed reports and analytics to track student performance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notifications and alerts help administrators stay informed about important updates and deadlines.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1.wp.com/school4schools.com/blog/wp-content/uploads/2015/11/Student-Performance_Process-flow-chart_no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Students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Students can access their grades, course schedules, and academic progress anytime, anywhere.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provides a user-friendly interface for students to view and analyze their performance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Personalized feedback and recommendations help students improve their academic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joshua.doodnauth.com/wp-content/uploads/2014/03/todo-dashboar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for Administrators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User-friendly dashboard for easy navigation and data entry.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Secure login system with role-based access control for administrators.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search and filter options to quickly retrieve student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sustan.edu/sites/default/files/2022-09/gradebook_viewing_stud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Features for Students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Individual student profiles displaying grades, attendance, and course history.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charts and graphs for visualizing academic progress.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Option to download and print official transcripts and certificates.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System Architecture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online student result system is built on a PHP backend connected to a MySQL database.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Front-end interfaces are designed using HTML, CSS, and JavaScript for a responsive user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APIs for seamless communication between the database and the user interfaces.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rplesec.us/wp-content/uploads/2021/03/how-to-create-and-implement-a-network-security-pl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Measures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of encryption protocols to protect sensitive student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data backups and disaster recovery plans to prevent data loss.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Compliance with data protection regulations to ensure privacy and confidentiality.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redictiveanalyticstoday.com/wp-content/uploads/2020/05/Project-Phases-in-an-Implementation-Implementation-Strateg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Steps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Conduct a thorough analysis of requirements and user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 a detailed project plan outlining milestones and timelines.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Collaborate with stakeholders for feedback and testing to ensure system functionality.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496</Words>
  <Application>Microsoft Office PowerPoint</Application>
  <PresentationFormat>On-screen Show (16:9)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Effective Ppt On Online Student Result System Which Have Foradminandstudentwhichisinphpmysq1</dc:title>
  <dc:subject>Create Effective Ppt On Online Student Result System Which Have Foradminandstudentwhichisinphpmysq1</dc:subject>
  <dc:creator>SlideMake.com</dc:creator>
  <cp:lastModifiedBy>shiva kumar</cp:lastModifiedBy>
  <cp:revision>2</cp:revision>
  <dcterms:created xsi:type="dcterms:W3CDTF">2024-06-06T15:43:08Z</dcterms:created>
  <dcterms:modified xsi:type="dcterms:W3CDTF">2024-06-06T15:46:20Z</dcterms:modified>
</cp:coreProperties>
</file>