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37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https://resulthosting.net/?attachment_id=77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http://resulthosting.net/online-result-management-system.html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https://joshua.doodnauth.com/2014/03/design-inspiration-admin-dashboard-ui/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https://www.slideteam.net/benefits-administrators-example-of-ppt.html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https://lessoncampusdebby.z22.web.core.windows.net/are-grades-an-accurate-representation-of-learning.html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https://www.csustan.edu/office-academic-technology/canvas-how-gradebook-setup-and-grading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https://ar.inspiredpencil.com/pictures-2023/cyber-security-planning-guide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https://mungfali.com/explore/Project-Management-Phases-Diagram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https://globaledu.net.in/student-training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0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785" y="482859"/>
            <a:ext cx="7628310" cy="1812472"/>
          </a:xfrm>
        </p:spPr>
        <p:txBody>
          <a:bodyPr/>
          <a:lstStyle/>
          <a:p>
            <a:r>
              <a:rPr lang="en-IN" b="1" dirty="0"/>
              <a:t>Online Student Result </a:t>
            </a:r>
            <a:r>
              <a:rPr lang="en-IN" b="1" dirty="0" smtClean="0"/>
              <a:t>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2421295"/>
            <a:ext cx="5398295" cy="1922105"/>
          </a:xfrm>
        </p:spPr>
        <p:txBody>
          <a:bodyPr/>
          <a:lstStyle/>
          <a:p>
            <a:r>
              <a:rPr lang="en-US" dirty="0" smtClean="0"/>
              <a:t>Batch No: </a:t>
            </a:r>
            <a:r>
              <a:rPr lang="en-US" dirty="0" smtClean="0"/>
              <a:t>16</a:t>
            </a:r>
          </a:p>
          <a:p>
            <a:r>
              <a:rPr lang="en-US" dirty="0" smtClean="0"/>
              <a:t>Shiva kumar -&gt;227r1a05j3</a:t>
            </a:r>
          </a:p>
          <a:p>
            <a:r>
              <a:rPr lang="en-US" dirty="0" err="1" smtClean="0"/>
              <a:t>Srihitha</a:t>
            </a:r>
            <a:r>
              <a:rPr lang="en-US" dirty="0" smtClean="0"/>
              <a:t> </a:t>
            </a:r>
            <a:r>
              <a:rPr lang="en-US" dirty="0" err="1" smtClean="0"/>
              <a:t>lonka</a:t>
            </a:r>
            <a:r>
              <a:rPr lang="en-US" dirty="0" smtClean="0"/>
              <a:t> -&gt;227r1a05f7</a:t>
            </a:r>
          </a:p>
          <a:p>
            <a:r>
              <a:rPr lang="en-US" dirty="0" err="1" smtClean="0"/>
              <a:t>Kartik</a:t>
            </a:r>
            <a:r>
              <a:rPr lang="en-US" dirty="0" smtClean="0"/>
              <a:t> </a:t>
            </a:r>
            <a:r>
              <a:rPr lang="en-US" dirty="0" err="1" smtClean="0"/>
              <a:t>rodda</a:t>
            </a:r>
            <a:r>
              <a:rPr lang="en-US" dirty="0" smtClean="0"/>
              <a:t> -&gt;227r1a05j0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2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globaleducation.s3.ap-south-1.amazonaws.com/globaledu/gif/student-train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and Support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 training sessions for administrators and students on system usage.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Offer technical support and troubleshooting assistance for any system-related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user feedback mechanisms to continuously improve system performance.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online student result system offers a comprehensive solution for efficient data management and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PHP and MySQL technologies, the system ensures scalability and reliability.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updates and enhancements will further optimize the system for the benefit of both administrators and students.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31" y="1375145"/>
            <a:ext cx="4547876" cy="1998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student result system is a web-based platform designed to provide easy access to student grades and performance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includes separate interfaces for administrators and students to access and manage information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Developed using PHP and MySQL, this system ensures secure and reliable data management.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6" y="691393"/>
            <a:ext cx="4543648" cy="3938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30125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for Administrators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dashboard for easy navigation and data entry.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login system with role-based access control for administrators.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search and filter options to quickly retrieve student information.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89697"/>
            <a:ext cx="4430234" cy="384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960x720/b/e/benefits_administrators_example_of_ppt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Administrators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Administrators can easily input, update, and manage student grades and results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allows for generating detailed reports and analytics to track student performance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notifications and alerts help administrators stay informed about important updates and deadlines.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wp.com/school4schools.com/blog/wp-content/uploads/2015/11/Student-Performance_Process-flow-chart_no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can access their grades, course schedules, and academic progress anytime,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provides a user-friendly interface for students to view and analyze their performance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Personalized feedback and recommendations help students improve their academic performance.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sustan.edu/sites/default/files/2022-09/gradebook_viewing_stud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Individual student profiles displaying grades, attendance, and course history.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charts and graphs for visualizing academic progress.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Option to download and print official transcripts and certificates.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0024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online student result system is built on a PHP backend connected to a MySQL database.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Front-end interfaces are designed using HTML, CSS, and 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and </a:t>
            </a:r>
            <a:r>
              <a:rPr lang="en-US" sz="1600" dirty="0" err="1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php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and </a:t>
            </a:r>
            <a:r>
              <a:rPr lang="en-US" sz="1600" dirty="0" err="1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an a database 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a responsive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APIs for seamless communication between the database and the user interfaces.</a:t>
            </a:r>
            <a:endParaRPr lang="en-US" sz="1600" dirty="0"/>
          </a:p>
        </p:txBody>
      </p:sp>
      <p:pic>
        <p:nvPicPr>
          <p:cNvPr id="1026" name="Picture 2" descr="Student Result Management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88" y="873641"/>
            <a:ext cx="4111764" cy="22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rplesec.us/wp-content/uploads/2021/03/how-to-create-and-implement-a-network-security-pl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Measures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encryption protocols to protect sensitive student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data backups and disaster recovery plans to prevent data loss.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with data protection regulations to ensure privacy and confidentiality.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redictiveanalyticstoday.com/wp-content/uploads/2020/05/Project-Phases-in-an-Implementation-Implementation-Strateg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a thorough analysis of requirements and user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 a detailed project plan outlining milestones and timelines.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Collaborate with stakeholders for feedback and testing to ensure system functionality.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517</Words>
  <Application>Microsoft Office PowerPoint</Application>
  <PresentationFormat>On-screen Show (16:9)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Online Student Result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Effective Ppt On Online Student Result System Which Have Foradminandstudentwhichisinphpmysq1</dc:title>
  <dc:subject>Create Effective Ppt On Online Student Result System Which Have Foradminandstudentwhichisinphpmysq1</dc:subject>
  <dc:creator>SlideMake.com</dc:creator>
  <cp:lastModifiedBy>shiva kumar</cp:lastModifiedBy>
  <cp:revision>8</cp:revision>
  <dcterms:created xsi:type="dcterms:W3CDTF">2024-06-06T15:43:08Z</dcterms:created>
  <dcterms:modified xsi:type="dcterms:W3CDTF">2024-06-21T07:12:33Z</dcterms:modified>
</cp:coreProperties>
</file>