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442658i6a7bb2e0a01988e6" ContentType="image/442658i6a7bb2e0a01988e6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74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https://dribbble.com/shots/13233468-Zomato-Dashboard-Design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https://www.indifi.com/blog/using-zomato-dashboard-for-better-data-organization/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https://community.powerbi.com/t5/Data-Stories-Gallery/Zomato-India/m-p/1629985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https://dribbble.com/shots/13233468-Zomato-Dashboard-Design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https://www.zoho.com/crm/enterprise/solutions/business-intelligence.html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https://yesnearme.com/news/case-study-of-zomato/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https://dribbble.com/shots/13233468-Zomato-Dashboard-Design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https://github.com/meghna1212/Zomato-Dashboard-using-Dash-and-Plotly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https://dribbble.com/shots/13233468-Zomato-Dashboard-Design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09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80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47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04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02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649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732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464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176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27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084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602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442658i6a7bb2e0a01988e6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9B111-725F-EA93-A6EC-20686E347D94}"/>
              </a:ext>
            </a:extLst>
          </p:cNvPr>
          <p:cNvSpPr txBox="1"/>
          <p:nvPr/>
        </p:nvSpPr>
        <p:spPr>
          <a:xfrm>
            <a:off x="2138289" y="291800"/>
            <a:ext cx="486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ZOMATO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0EE68-D153-0A22-FF4A-D5A7720CB3D0}"/>
              </a:ext>
            </a:extLst>
          </p:cNvPr>
          <p:cNvSpPr txBox="1"/>
          <p:nvPr/>
        </p:nvSpPr>
        <p:spPr>
          <a:xfrm>
            <a:off x="6625882" y="2386204"/>
            <a:ext cx="2602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BATCH N0.16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C1568-95EC-C763-C6A4-2EE77C18B1A7}"/>
              </a:ext>
            </a:extLst>
          </p:cNvPr>
          <p:cNvSpPr txBox="1"/>
          <p:nvPr/>
        </p:nvSpPr>
        <p:spPr>
          <a:xfrm rot="10800000" flipV="1">
            <a:off x="6625882" y="2894035"/>
            <a:ext cx="2089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227R1A05F7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AE35A-E157-4D2A-C3FD-C5425FF6EF76}"/>
              </a:ext>
            </a:extLst>
          </p:cNvPr>
          <p:cNvSpPr txBox="1"/>
          <p:nvPr/>
        </p:nvSpPr>
        <p:spPr>
          <a:xfrm>
            <a:off x="6639950" y="3160709"/>
            <a:ext cx="1710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227R1A05J3</a:t>
            </a:r>
          </a:p>
          <a:p>
            <a:r>
              <a:rPr lang="en-IN" dirty="0"/>
              <a:t>227R1A05J0</a:t>
            </a:r>
          </a:p>
        </p:txBody>
      </p:sp>
      <p:pic>
        <p:nvPicPr>
          <p:cNvPr id="1026" name="Picture 2" descr="No.1 Online Food Ordering System | Restora POS">
            <a:extLst>
              <a:ext uri="{FF2B5EF4-FFF2-40B4-BE49-F238E27FC236}">
                <a16:creationId xmlns:a16="http://schemas.microsoft.com/office/drawing/2014/main" id="{5F7AD2AC-D588-DE2B-3EC2-CFD8A9DB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95863"/>
            <a:ext cx="4469732" cy="324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zomato dashboard images">
            <a:extLst>
              <a:ext uri="{FF2B5EF4-FFF2-40B4-BE49-F238E27FC236}">
                <a16:creationId xmlns:a16="http://schemas.microsoft.com/office/drawing/2014/main" id="{D36D7F27-197B-7C1A-E936-0B66D1A6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16" y="352467"/>
            <a:ext cx="1987224" cy="9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3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OUTLOOK 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7828671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Zomato Dashboard in Power BI is a powerful tool for restaurant owners to gain valuable insights and drive business growth.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enhancements and updates to the dashboard will further improve its functionality and usability.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data analytics and visualization tools like Zomato Dashboard is essential for staying competitive in the restaurant industry.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nd write thank you cards and letters by Angiemcdaniel | Fiverr">
            <a:extLst>
              <a:ext uri="{FF2B5EF4-FFF2-40B4-BE49-F238E27FC236}">
                <a16:creationId xmlns:a16="http://schemas.microsoft.com/office/drawing/2014/main" id="{181D8BC3-B15B-EA56-A9CF-BA5B2685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22" y="921434"/>
            <a:ext cx="5697416" cy="32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INTRODUCTION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Zomato Dashboard in Power BI provides comprehensive analytics and visualization of restaurant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track key metrics such as sales, customer feedback, and trends in a user-friendly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dashboard helps restaurant owners make data-driven decisions to improve their business performance.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19" y="1051560"/>
            <a:ext cx="3846384" cy="3173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indifi.com/wp-content/uploads/2020/01/Zomato-Dashboard-For-Better-Data-Organization-437x3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KEY FEATURES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data updates ensure that restaurant owners have access to the latest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visualizations allow users to drill down into specific data points for deeper insights.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Customizable dashboards enable users to tailor the view to their specific needs and preferences.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mmunity.powerbi.com/t5/image/serverpage/image-id/442658i6A7BB2E0A01988E6?v=v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BENEFITS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efficiency in monitoring and analyzing restaurant performance metrics.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decision-making based on actionable insights derived from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visibility into customer preferences and behaviors to drive business growth.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AND INTEGRATION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Zomato Dashboard integrates data from various sources such as sales transactions, customer reviews, and operational metrics.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integration with Power BI allows for easy access to external data sources for comprehensive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cleansing and transformation processes ensure data accuracy and consistency in the dashboard.</a:t>
            </a:r>
            <a:endParaRPr lang="en-US" sz="1600" dirty="0"/>
          </a:p>
        </p:txBody>
      </p:sp>
      <p:pic>
        <p:nvPicPr>
          <p:cNvPr id="1026" name="Picture 2" descr="Zomato Data Analysis">
            <a:extLst>
              <a:ext uri="{FF2B5EF4-FFF2-40B4-BE49-F238E27FC236}">
                <a16:creationId xmlns:a16="http://schemas.microsoft.com/office/drawing/2014/main" id="{F6FDB970-E99F-3BE5-B8CD-A6BCE80F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07" y="1237957"/>
            <a:ext cx="4030394" cy="27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zohowebstatic.com/sites/zweb/images/crm/enterprise/analytics-home-dashbboard-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VISUALIZATION TOOLS 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offers a wide range of visualization tools such as charts, graphs, and maps to present data in a visually appealing manner.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analytics features enable users to perform complex calculations and forecasting within the dashboard.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Dynamic filters and slicers allow users to interact with the data and customize their view based on specific criteria.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yesnearme.com/news/wp-content/uploads/2020/03/zomato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STUDIES: SUCCESSFUL IMPLEMENTATION OF ZOMATO DASHBOARD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Several restaurants have reported significant improvements in sales and customer satisfaction after implementing Zomato Dashboard.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ability to identify and address operational inefficiencies has led to cost savings and increased profitability for many businesses.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Positive feedback from users highlights the impact of data-driven decision-making on business outcomes.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0024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EXPERIENCE AND INTERFACE DESIGN 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user-friendly interface of Zomato Dashboard ensures a seamless and intuitive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Customizable layouts and dashboards cater to the diverse needs of different users within the organization.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features such as mobile responsiveness make it easy for users to access the dashboard on the go.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62" y="1143000"/>
            <a:ext cx="4150137" cy="3265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ser-images.githubusercontent.com/63409349/146766909-8cc61cfe-78e9-40b5-8806-82a8c37928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AND DATA PRIVACY 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Zomato Dashboard adheres to strict security protocols to protect sensitive data and ensure compliance with privacy regulations.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Role-based access control allows administrators to manage user permissions and restrict access to sensitive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encryption and secure connections safeguard data integrity and confidentiality within the dashboard.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</TotalTime>
  <Words>539</Words>
  <Application>Microsoft Office PowerPoint</Application>
  <PresentationFormat>On-screen Show (16:9)</PresentationFormat>
  <Paragraphs>77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Optima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DASHBOARD Usin Power BI</dc:title>
  <dc:subject>ZOMATO DASHBOARD Usin Power BI</dc:subject>
  <dc:creator>SlideMake.com</dc:creator>
  <cp:lastModifiedBy>shiva kumar</cp:lastModifiedBy>
  <cp:revision>4</cp:revision>
  <dcterms:created xsi:type="dcterms:W3CDTF">2024-06-03T16:27:59Z</dcterms:created>
  <dcterms:modified xsi:type="dcterms:W3CDTF">2024-06-06T04:49:12Z</dcterms:modified>
</cp:coreProperties>
</file>