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592" y="4236098"/>
            <a:ext cx="8825658" cy="167951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Shiva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kumar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Section :-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cse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( c)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Roll no:- 227r1a05j3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Course:- power bi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1154954" y="1166327"/>
            <a:ext cx="9640563" cy="2752530"/>
          </a:xfrm>
        </p:spPr>
        <p:txBody>
          <a:bodyPr/>
          <a:lstStyle/>
          <a:p>
            <a:r>
              <a:rPr lang="en-IN" sz="32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Getting started with Tableau Software using Data file formats, connecting your Data to </a:t>
            </a:r>
            <a:r>
              <a:rPr lang="en-IN" sz="3200" b="1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Tableau,creating</a:t>
            </a:r>
            <a:r>
              <a:rPr lang="en-IN" sz="32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basic charts(line, bar charts, Tree maps),Using the Show me panel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28" y="1708455"/>
            <a:ext cx="6913378" cy="37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IN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1.Download </a:t>
            </a:r>
            <a:r>
              <a:rPr lang="en-IN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and Install Tableau: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10" y="2286000"/>
            <a:ext cx="3405673" cy="37338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First, you'll need to download and install </a:t>
            </a:r>
            <a:r>
              <a:rPr lang="en-IN" sz="2000" b="1" dirty="0">
                <a:latin typeface="Arial Rounded MT Bold" panose="020F0704030504030204" pitchFamily="34" charset="0"/>
              </a:rPr>
              <a:t>Tableau Desktop</a:t>
            </a:r>
            <a:r>
              <a:rPr lang="en-IN" sz="2000" dirty="0">
                <a:latin typeface="Arial Rounded MT Bold" panose="020F0704030504030204" pitchFamily="34" charset="0"/>
              </a:rPr>
              <a:t> or </a:t>
            </a:r>
            <a:r>
              <a:rPr lang="en-IN" sz="2000" b="1" dirty="0">
                <a:latin typeface="Arial Rounded MT Bold" panose="020F0704030504030204" pitchFamily="34" charset="0"/>
              </a:rPr>
              <a:t>Tableau Public</a:t>
            </a:r>
            <a:r>
              <a:rPr lang="en-IN" sz="2000" dirty="0">
                <a:latin typeface="Arial Rounded MT Bold" panose="020F0704030504030204" pitchFamily="34" charset="0"/>
              </a:rPr>
              <a:t> (a free version). Follow the installation instructions provided on the Tableau website for your specific operating system.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22" y="2486012"/>
            <a:ext cx="7031678" cy="33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     2</a:t>
            </a:r>
            <a: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. Prepare Your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11" y="2286000"/>
            <a:ext cx="3256384" cy="3733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Before connecting your data to Tableau, it's important to ensure your data is in a format that Tableau can understand. Common supported data formats include Excel (.</a:t>
            </a:r>
            <a:r>
              <a:rPr lang="en-US" sz="2000" dirty="0" err="1">
                <a:latin typeface="Arial Rounded MT Bold" panose="020F0704030504030204" pitchFamily="34" charset="0"/>
              </a:rPr>
              <a:t>xlsx</a:t>
            </a:r>
            <a:r>
              <a:rPr lang="en-US" sz="2000" dirty="0">
                <a:latin typeface="Arial Rounded MT Bold" panose="020F0704030504030204" pitchFamily="34" charset="0"/>
              </a:rPr>
              <a:t>), CSV (.csv), and text files (.txt). 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35" y="2387882"/>
            <a:ext cx="4310296" cy="33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371600"/>
            <a:ext cx="9612574" cy="309032"/>
          </a:xfrm>
        </p:spPr>
        <p:txBody>
          <a:bodyPr/>
          <a:lstStyle/>
          <a:p>
            <a:r>
              <a:rPr lang="en-IN" sz="4000" b="1" dirty="0" smtClean="0">
                <a:solidFill>
                  <a:srgbClr val="FFC000"/>
                </a:solidFill>
              </a:rPr>
              <a:t>   3</a:t>
            </a:r>
            <a:r>
              <a:rPr lang="en-IN" sz="4000" b="1" dirty="0">
                <a:solidFill>
                  <a:srgbClr val="FFC000"/>
                </a:solidFill>
              </a:rPr>
              <a:t>. Connect Your Data to Tableau:</a:t>
            </a:r>
            <a:br>
              <a:rPr lang="en-IN" sz="4000" b="1" dirty="0">
                <a:solidFill>
                  <a:srgbClr val="FFC000"/>
                </a:solidFill>
              </a:rPr>
            </a:b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620694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Steps to connect data</a:t>
            </a:r>
            <a:r>
              <a:rPr lang="en-US" sz="2000" b="1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Launch </a:t>
            </a:r>
            <a:r>
              <a:rPr lang="en-US" dirty="0"/>
              <a:t>Tableau Desktop.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"File" &gt; "Open".</a:t>
            </a:r>
          </a:p>
          <a:p>
            <a:pPr>
              <a:buFont typeface="+mj-lt"/>
              <a:buAutoNum type="arabicPeriod"/>
            </a:pPr>
            <a:r>
              <a:rPr lang="en-US" dirty="0"/>
              <a:t>Choose the data source type and select the data file.</a:t>
            </a:r>
          </a:p>
          <a:p>
            <a:pPr>
              <a:buFont typeface="+mj-lt"/>
              <a:buAutoNum type="arabicPeriod"/>
            </a:pPr>
            <a:r>
              <a:rPr lang="en-US" dirty="0"/>
              <a:t>Drag the table (e.g., Orders) into the working area.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the Worksheet tab (Sheet1).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624" y="1988816"/>
            <a:ext cx="3728040" cy="2768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49" y="3707176"/>
            <a:ext cx="5813810" cy="29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1052"/>
            <a:ext cx="8761413" cy="719579"/>
          </a:xfrm>
        </p:spPr>
        <p:txBody>
          <a:bodyPr/>
          <a:lstStyle/>
          <a:p>
            <a:r>
              <a:rPr lang="en-IN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  4</a:t>
            </a:r>
            <a: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. Data Source Pane:</a:t>
            </a:r>
            <a:b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</a:br>
            <a:endParaRPr lang="en-IN" sz="4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818261" cy="3416300"/>
          </a:xfrm>
        </p:spPr>
        <p:txBody>
          <a:bodyPr>
            <a:noAutofit/>
          </a:bodyPr>
          <a:lstStyle/>
          <a:p>
            <a:r>
              <a:rPr lang="en-US" sz="2000" dirty="0"/>
              <a:t>Once your data is connected, the Data Source Pane will appear on the left-hand side of the Tableau interface. Here, you can see a preview of your data and perform data transformations or join multiple data sources if necessary.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5" y="2379050"/>
            <a:ext cx="5730737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40971"/>
            <a:ext cx="8761413" cy="439661"/>
          </a:xfrm>
        </p:spPr>
        <p:txBody>
          <a:bodyPr/>
          <a:lstStyle/>
          <a:p>
            <a:r>
              <a:rPr lang="en-IN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5</a:t>
            </a:r>
            <a: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. Creating Basic Charts:</a:t>
            </a:r>
            <a:b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</a:br>
            <a:endParaRPr lang="en-IN" sz="4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3687633" cy="3013529"/>
          </a:xfrm>
        </p:spPr>
        <p:txBody>
          <a:bodyPr>
            <a:normAutofit/>
          </a:bodyPr>
          <a:lstStyle/>
          <a:p>
            <a:r>
              <a:rPr lang="en-IN" b="1" u="sng" dirty="0"/>
              <a:t>a. Line Chart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line chart is a type of chart that displays information as a series of data points called 'markers' connected by straight line segments.</a:t>
            </a:r>
            <a:endParaRPr lang="en-IN" b="1" u="sng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87" y="2416629"/>
            <a:ext cx="6978422" cy="3768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20" y="1362269"/>
            <a:ext cx="2151240" cy="40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40971"/>
            <a:ext cx="8761413" cy="439661"/>
          </a:xfrm>
        </p:spPr>
        <p:txBody>
          <a:bodyPr/>
          <a:lstStyle/>
          <a:p>
            <a:r>
              <a:rPr lang="en-IN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5</a:t>
            </a:r>
            <a: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. Creating Basic Charts:</a:t>
            </a:r>
            <a:b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</a:br>
            <a:endParaRPr lang="en-IN" sz="4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3687633" cy="3601357"/>
          </a:xfrm>
        </p:spPr>
        <p:txBody>
          <a:bodyPr/>
          <a:lstStyle/>
          <a:p>
            <a:r>
              <a:rPr lang="en-IN" b="1" u="sng" dirty="0"/>
              <a:t>b</a:t>
            </a:r>
            <a:r>
              <a:rPr lang="en-IN" b="1" u="sng" dirty="0" smtClean="0"/>
              <a:t>. </a:t>
            </a:r>
            <a:r>
              <a:rPr lang="en-IN" b="1" u="sng" dirty="0" err="1" smtClean="0"/>
              <a:t>Treemap</a:t>
            </a:r>
            <a:r>
              <a:rPr lang="en-IN" b="1" u="sng" dirty="0" smtClean="0"/>
              <a:t> </a:t>
            </a:r>
            <a:r>
              <a:rPr lang="en-IN" b="1" u="sng" dirty="0"/>
              <a:t>Chart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displays hierarchical (tree-structured) data as a set of nested rectangles. Each branch of the hierarchy is represented by a colored rectangle, with smaller rectangles inside representing sub-branches.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4" y="2285721"/>
            <a:ext cx="5946935" cy="43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40971"/>
            <a:ext cx="8761413" cy="439661"/>
          </a:xfrm>
        </p:spPr>
        <p:txBody>
          <a:bodyPr/>
          <a:lstStyle/>
          <a:p>
            <a:r>
              <a:rPr lang="en-IN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5</a:t>
            </a:r>
            <a: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. Creating Basic Charts:</a:t>
            </a:r>
            <a:b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</a:br>
            <a:endParaRPr lang="en-IN" sz="4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3687633" cy="3601357"/>
          </a:xfrm>
        </p:spPr>
        <p:txBody>
          <a:bodyPr/>
          <a:lstStyle/>
          <a:p>
            <a:r>
              <a:rPr lang="en-IN" b="1" u="sng" dirty="0"/>
              <a:t>b</a:t>
            </a:r>
            <a:r>
              <a:rPr lang="en-IN" b="1" u="sng" dirty="0" smtClean="0"/>
              <a:t>. </a:t>
            </a:r>
            <a:r>
              <a:rPr lang="en-IN" b="1" u="sng" dirty="0" err="1" smtClean="0"/>
              <a:t>Treemap</a:t>
            </a:r>
            <a:r>
              <a:rPr lang="en-IN" b="1" u="sng" dirty="0" smtClean="0"/>
              <a:t> </a:t>
            </a:r>
            <a:r>
              <a:rPr lang="en-IN" b="1" u="sng" dirty="0"/>
              <a:t>Chart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displays hierarchical (tree-structured) data as a set of nested rectangles. Each branch of the hierarchy is represented by a colored rectangle, with smaller rectangles inside representing sub-branches.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87" y="2230275"/>
            <a:ext cx="6863658" cy="38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331" y="1278294"/>
            <a:ext cx="7621035" cy="402338"/>
          </a:xfrm>
        </p:spPr>
        <p:txBody>
          <a:bodyPr/>
          <a:lstStyle/>
          <a:p>
            <a:r>
              <a:rPr lang="en-IN" sz="4000" b="1" dirty="0">
                <a:solidFill>
                  <a:srgbClr val="FFC000"/>
                </a:solidFill>
              </a:rPr>
              <a:t>6. Using the Show Me Panel:</a:t>
            </a:r>
            <a:br>
              <a:rPr lang="en-IN" sz="4000" b="1" dirty="0">
                <a:solidFill>
                  <a:srgbClr val="FFC000"/>
                </a:solidFill>
              </a:rPr>
            </a:b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32" y="2649894"/>
            <a:ext cx="6442120" cy="3489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1" y="2472612"/>
            <a:ext cx="3396342" cy="42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363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Wingdings 3</vt:lpstr>
      <vt:lpstr>Ion Boardroom</vt:lpstr>
      <vt:lpstr>Getting started with Tableau Software using Data file formats, connecting your Data to Tableau,creating basic charts(line, bar charts, Tree maps),Using the Show me panel</vt:lpstr>
      <vt:lpstr>      1.Download and Install Tableau:</vt:lpstr>
      <vt:lpstr>               2. Prepare Your Data:</vt:lpstr>
      <vt:lpstr>   3. Connect Your Data to Tableau: </vt:lpstr>
      <vt:lpstr>           4. Data Source Pane: </vt:lpstr>
      <vt:lpstr>       5. Creating Basic Charts: </vt:lpstr>
      <vt:lpstr>       5. Creating Basic Charts: </vt:lpstr>
      <vt:lpstr>       5. Creating Basic Charts: </vt:lpstr>
      <vt:lpstr>6. Using the Show Me Panel: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2024-06-12T12:39:29Z</dcterms:created>
  <dcterms:modified xsi:type="dcterms:W3CDTF">2024-06-13T04:57:01Z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