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3/27/2025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for testing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50218" cy="2095657"/>
          </a:xfrm>
        </p:spPr>
        <p:txBody>
          <a:bodyPr/>
          <a:lstStyle/>
          <a:p>
            <a:r>
              <a:rPr lang="en-US" dirty="0" smtClean="0"/>
              <a:t>Presented by:</a:t>
            </a:r>
          </a:p>
          <a:p>
            <a:r>
              <a:rPr lang="en-US" dirty="0"/>
              <a:t>	</a:t>
            </a:r>
            <a:r>
              <a:rPr lang="en-US" dirty="0" smtClean="0"/>
              <a:t>Shiva Kumar</a:t>
            </a:r>
          </a:p>
          <a:p>
            <a:r>
              <a:rPr lang="en-US" dirty="0"/>
              <a:t>	</a:t>
            </a:r>
            <a:r>
              <a:rPr lang="en-US" dirty="0" smtClean="0"/>
              <a:t>Roll No: 227R1A05J3</a:t>
            </a:r>
          </a:p>
          <a:p>
            <a:r>
              <a:rPr lang="en-US" dirty="0"/>
              <a:t> </a:t>
            </a:r>
            <a:r>
              <a:rPr lang="en-US" dirty="0" smtClean="0"/>
              <a:t>            Sub: STM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7845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465" y="-429208"/>
            <a:ext cx="10437783" cy="2523184"/>
          </a:xfrm>
        </p:spPr>
        <p:txBody>
          <a:bodyPr/>
          <a:lstStyle/>
          <a:p>
            <a:r>
              <a:rPr lang="en-US" dirty="0" smtClean="0"/>
              <a:t>      2.Integeration testing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5575" y="1403694"/>
            <a:ext cx="9050695" cy="5182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b="1" dirty="0"/>
              <a:t>Definition:</a:t>
            </a:r>
            <a:r>
              <a:rPr lang="en-US" sz="2400" dirty="0"/>
              <a:t> Testing interactions between integrated components or modules.</a:t>
            </a:r>
          </a:p>
          <a:p>
            <a:pPr marL="0" indent="0">
              <a:buNone/>
            </a:pPr>
            <a:r>
              <a:rPr lang="en-US" sz="2400" b="1" dirty="0"/>
              <a:t>Purpose:</a:t>
            </a:r>
            <a:r>
              <a:rPr lang="en-US" sz="2400" dirty="0"/>
              <a:t> To identify issues arising from the combination of components.</a:t>
            </a:r>
          </a:p>
          <a:p>
            <a:pPr marL="0" indent="0">
              <a:buNone/>
            </a:pPr>
            <a:r>
              <a:rPr lang="en-US" sz="2400" b="1" dirty="0"/>
              <a:t>Details:</a:t>
            </a:r>
            <a:endParaRPr lang="en-US" sz="2400" dirty="0"/>
          </a:p>
          <a:p>
            <a:pPr marL="274320" lvl="1" indent="0">
              <a:buNone/>
            </a:pPr>
            <a:r>
              <a:rPr lang="en-US" sz="2400" dirty="0" smtClean="0"/>
              <a:t>-&gt; Integration </a:t>
            </a:r>
            <a:r>
              <a:rPr lang="en-US" sz="2400" dirty="0"/>
              <a:t>is the process of combining individual components into larger systems.</a:t>
            </a:r>
          </a:p>
          <a:p>
            <a:pPr marL="274320" lvl="1" indent="0">
              <a:buNone/>
            </a:pPr>
            <a:r>
              <a:rPr lang="en-US" sz="2400" dirty="0" smtClean="0"/>
              <a:t>-&gt; Integration </a:t>
            </a:r>
            <a:r>
              <a:rPr lang="en-US" sz="2400" dirty="0"/>
              <a:t>testing ensures that components work </a:t>
            </a:r>
            <a:endParaRPr lang="en-US" sz="2400" dirty="0" smtClean="0"/>
          </a:p>
          <a:p>
            <a:pPr marL="274320" lvl="1" indent="0">
              <a:buNone/>
            </a:pPr>
            <a:r>
              <a:rPr lang="en-US" sz="2400" dirty="0" smtClean="0"/>
              <a:t>together </a:t>
            </a:r>
            <a:r>
              <a:rPr lang="en-US" sz="2400" dirty="0"/>
              <a:t>as expected.</a:t>
            </a:r>
          </a:p>
          <a:p>
            <a:pPr marL="274320" lvl="1" indent="0">
              <a:buNone/>
            </a:pPr>
            <a:r>
              <a:rPr lang="en-US" sz="2400" dirty="0" smtClean="0"/>
              <a:t>-&gt; It </a:t>
            </a:r>
            <a:r>
              <a:rPr lang="en-US" sz="2400" dirty="0"/>
              <a:t>tests for compatibility issues and data flow between modules.</a:t>
            </a:r>
          </a:p>
          <a:p>
            <a:pPr marL="0" indent="0">
              <a:buNone/>
            </a:pPr>
            <a:r>
              <a:rPr lang="en-US" sz="2400" b="1" dirty="0"/>
              <a:t>Goal:</a:t>
            </a:r>
            <a:r>
              <a:rPr lang="en-US" sz="2400" dirty="0"/>
              <a:t> Validate that integrated components function correctly as a system.</a:t>
            </a:r>
          </a:p>
        </p:txBody>
      </p:sp>
      <p:sp>
        <p:nvSpPr>
          <p:cNvPr id="3" name="AutoShape 2" descr="What is Integration Testing?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What is Integration Testing? Definition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174" name="Picture 6" descr="What is Integration Testing? Definition, How-to, Examp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46" y="2855167"/>
            <a:ext cx="4259488" cy="222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655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31" y="475301"/>
            <a:ext cx="10661717" cy="1609344"/>
          </a:xfrm>
        </p:spPr>
        <p:txBody>
          <a:bodyPr/>
          <a:lstStyle/>
          <a:p>
            <a:r>
              <a:rPr lang="en-US" dirty="0" smtClean="0"/>
              <a:t>        3.system testing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66531" y="1771861"/>
            <a:ext cx="10661718" cy="477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b="1" dirty="0"/>
              <a:t>Definition:</a:t>
            </a:r>
            <a:r>
              <a:rPr lang="en-US" sz="2400" dirty="0"/>
              <a:t> Testing the entire system as a whole to uncover errors that cannot be attributed to individual components.</a:t>
            </a:r>
          </a:p>
          <a:p>
            <a:pPr marL="0" indent="0">
              <a:buNone/>
            </a:pPr>
            <a:r>
              <a:rPr lang="en-US" sz="2400" b="1" dirty="0"/>
              <a:t>Purpose:</a:t>
            </a:r>
            <a:r>
              <a:rPr lang="en-US" sz="2400" dirty="0"/>
              <a:t> To ensure that the system meets its requirements and behaves as expected in the real world.</a:t>
            </a:r>
          </a:p>
          <a:p>
            <a:pPr marL="0" indent="0">
              <a:buNone/>
            </a:pPr>
            <a:r>
              <a:rPr lang="en-US" sz="2400" b="1" dirty="0"/>
              <a:t>Details:</a:t>
            </a:r>
            <a:endParaRPr lang="en-US" sz="2400" dirty="0"/>
          </a:p>
          <a:p>
            <a:pPr marL="274320" lvl="1" indent="0">
              <a:buNone/>
            </a:pPr>
            <a:r>
              <a:rPr lang="en-US" sz="2400" dirty="0" smtClean="0"/>
              <a:t>-&gt;Includes </a:t>
            </a:r>
            <a:r>
              <a:rPr lang="en-US" sz="2400" dirty="0"/>
              <a:t>performance, security, recovery, and configuration testing.</a:t>
            </a:r>
          </a:p>
          <a:p>
            <a:pPr marL="274320" lvl="1" indent="0">
              <a:buNone/>
            </a:pPr>
            <a:r>
              <a:rPr lang="en-US" sz="2400" dirty="0" smtClean="0"/>
              <a:t>-&gt;System </a:t>
            </a:r>
            <a:r>
              <a:rPr lang="en-US" sz="2400" dirty="0"/>
              <a:t>testing validates both business requirements and the overall architecture.</a:t>
            </a:r>
          </a:p>
          <a:p>
            <a:pPr marL="274320" lvl="1" indent="0">
              <a:buNone/>
            </a:pPr>
            <a:r>
              <a:rPr lang="en-US" sz="2400" dirty="0" smtClean="0"/>
              <a:t>-&gt;It </a:t>
            </a:r>
            <a:r>
              <a:rPr lang="en-US" sz="2400" dirty="0"/>
              <a:t>is a comprehensive testing phase that ensures the whole system is robust and reliable.</a:t>
            </a:r>
          </a:p>
          <a:p>
            <a:pPr marL="0" indent="0">
              <a:buNone/>
            </a:pPr>
            <a:r>
              <a:rPr lang="en-US" sz="2400" b="1" dirty="0"/>
              <a:t>Goal:</a:t>
            </a:r>
            <a:r>
              <a:rPr lang="en-US" sz="2400" dirty="0"/>
              <a:t> Validate the system’s performance, security, and overall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064475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ow To Write A Thank You Note In Five Easy Step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196" name="Picture 4" descr="How To Write A Thank You Note In Five Easy St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97" y="880802"/>
            <a:ext cx="9753600" cy="54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65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192" y="1968759"/>
            <a:ext cx="10643056" cy="4203441"/>
          </a:xfrm>
        </p:spPr>
        <p:txBody>
          <a:bodyPr/>
          <a:lstStyle/>
          <a:p>
            <a:r>
              <a:rPr lang="en-US" b="1" dirty="0"/>
              <a:t>What is the Model for Testing?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structured approach to guide the testing process.</a:t>
            </a:r>
          </a:p>
          <a:p>
            <a:pPr marL="0" indent="0">
              <a:buNone/>
            </a:pPr>
            <a:r>
              <a:rPr lang="en-US" dirty="0"/>
              <a:t>Helps identify, track, and resolve issues effectively.</a:t>
            </a:r>
          </a:p>
          <a:p>
            <a:endParaRPr lang="en-US" dirty="0" smtClean="0"/>
          </a:p>
          <a:p>
            <a:r>
              <a:rPr lang="en-US" sz="2800" b="1" dirty="0" smtClean="0"/>
              <a:t>Testing Level</a:t>
            </a:r>
          </a:p>
          <a:p>
            <a:r>
              <a:rPr lang="en-US" sz="2800" b="1" dirty="0" err="1" smtClean="0"/>
              <a:t>Objectve</a:t>
            </a:r>
            <a:endParaRPr lang="en-US" sz="2800" b="1" dirty="0" smtClean="0"/>
          </a:p>
          <a:p>
            <a:r>
              <a:rPr lang="en-IN" sz="2800" b="1" dirty="0"/>
              <a:t>Purpose of Testing</a:t>
            </a:r>
            <a:r>
              <a:rPr lang="en-IN" b="1" dirty="0"/>
              <a:t>: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81195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99" y="1763486"/>
            <a:ext cx="11006950" cy="4408714"/>
          </a:xfrm>
        </p:spPr>
        <p:txBody>
          <a:bodyPr/>
          <a:lstStyle/>
          <a:p>
            <a:r>
              <a:rPr lang="en-US" sz="2400" b="1" dirty="0"/>
              <a:t>It includes three models: </a:t>
            </a:r>
            <a:endParaRPr lang="en-US" sz="2400" b="1" dirty="0" smtClean="0"/>
          </a:p>
          <a:p>
            <a:pPr marL="0" indent="0">
              <a:buNone/>
            </a:pPr>
            <a:r>
              <a:rPr lang="en-US" dirty="0" smtClean="0"/>
              <a:t>1.A </a:t>
            </a:r>
            <a:r>
              <a:rPr lang="en-US" dirty="0"/>
              <a:t>model of the environment,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2.A </a:t>
            </a:r>
            <a:r>
              <a:rPr lang="en-US" dirty="0"/>
              <a:t>model of the program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/>
              <a:t>model of the expected bugs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151" y="690466"/>
            <a:ext cx="8048097" cy="522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39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473" y="-102637"/>
            <a:ext cx="10465775" cy="219661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 Black" panose="020B0A04020102020204" pitchFamily="34" charset="0"/>
              </a:rPr>
              <a:t>1.Model of the Environment</a:t>
            </a:r>
            <a:endParaRPr lang="en-IN" sz="4000" dirty="0">
              <a:latin typeface="Arial Black" panose="020B0A040201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7830" y="1731171"/>
            <a:ext cx="1063689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Describes the environment in which the software operates.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Details: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 hardware, operating systems, network conditions, databases, and other software dependencies.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that testing accounts for all external factors that may affect software performance and reliability.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Testing how the software behaves under different hardware or network conditions.</a:t>
            </a:r>
          </a:p>
        </p:txBody>
      </p:sp>
    </p:spTree>
    <p:extLst>
      <p:ext uri="{BB962C8B-B14F-4D97-AF65-F5344CB8AC3E}">
        <p14:creationId xmlns:p14="http://schemas.microsoft.com/office/powerpoint/2010/main" val="410959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473" y="-102637"/>
            <a:ext cx="10465775" cy="219661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 Black" panose="020B0A04020102020204" pitchFamily="34" charset="0"/>
              </a:rPr>
              <a:t>  2.Model of the program</a:t>
            </a:r>
            <a:endParaRPr lang="en-IN" sz="4000" dirty="0">
              <a:latin typeface="Arial Black" panose="020B0A040201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17242" y="2013136"/>
            <a:ext cx="1090797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Represents the structure and components of the software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Details: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model focuses on how the program is organized, including its modules, functions, and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ensures that the internal structure of the software aligns with the intended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Analyzing the flow between software modules and ensuring they communicate as expected</a:t>
            </a:r>
          </a:p>
        </p:txBody>
      </p:sp>
    </p:spTree>
    <p:extLst>
      <p:ext uri="{BB962C8B-B14F-4D97-AF65-F5344CB8AC3E}">
        <p14:creationId xmlns:p14="http://schemas.microsoft.com/office/powerpoint/2010/main" val="3463839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473" y="-102637"/>
            <a:ext cx="10465775" cy="219661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 Black" panose="020B0A04020102020204" pitchFamily="34" charset="0"/>
              </a:rPr>
              <a:t>  2.Model of the Expected bug</a:t>
            </a:r>
            <a:endParaRPr lang="en-IN" sz="4000" dirty="0">
              <a:latin typeface="Arial Black" panose="020B0A04020102020204" pitchFamily="34" charset="0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73224" y="1311727"/>
            <a:ext cx="1139267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Anticipates common errors or defects that may occur in the software.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Details: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model identifies high-risk areas where bugs are more likely to be found.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includes common defects like memory leaks, invalid inputs, or performance bottlenecks.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helps testers to focus their efforts on areas with higher likelihoods of failure.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Focusing testing on areas like user input validation or network interactions, which are prone to bugs.</a:t>
            </a:r>
          </a:p>
        </p:txBody>
      </p:sp>
    </p:spTree>
    <p:extLst>
      <p:ext uri="{BB962C8B-B14F-4D97-AF65-F5344CB8AC3E}">
        <p14:creationId xmlns:p14="http://schemas.microsoft.com/office/powerpoint/2010/main" val="360581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75301"/>
            <a:ext cx="10058400" cy="1609344"/>
          </a:xfrm>
        </p:spPr>
        <p:txBody>
          <a:bodyPr/>
          <a:lstStyle/>
          <a:p>
            <a:r>
              <a:rPr lang="en-US" dirty="0" smtClean="0"/>
              <a:t>Test Procedure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55" y="2024743"/>
            <a:ext cx="10745693" cy="4147457"/>
          </a:xfrm>
        </p:spPr>
        <p:txBody>
          <a:bodyPr/>
          <a:lstStyle/>
          <a:p>
            <a:r>
              <a:rPr lang="en-US" dirty="0" smtClean="0"/>
              <a:t>Inputs </a:t>
            </a:r>
            <a:r>
              <a:rPr lang="en-US" dirty="0"/>
              <a:t>must be prepared</a:t>
            </a:r>
          </a:p>
          <a:p>
            <a:r>
              <a:rPr lang="en-US" dirty="0"/>
              <a:t>Outcomes should be pre directed</a:t>
            </a:r>
          </a:p>
          <a:p>
            <a:r>
              <a:rPr lang="en-US" dirty="0"/>
              <a:t>Tests should be documented</a:t>
            </a:r>
            <a:br>
              <a:rPr lang="en-US" dirty="0"/>
            </a:br>
            <a:r>
              <a:rPr lang="en-US" dirty="0"/>
              <a:t>Commands need to be executed</a:t>
            </a:r>
            <a:br>
              <a:rPr lang="en-US" dirty="0"/>
            </a:br>
            <a:r>
              <a:rPr lang="en-US" dirty="0"/>
              <a:t>Results are to </a:t>
            </a:r>
            <a:r>
              <a:rPr lang="en-US" dirty="0" smtClean="0"/>
              <a:t>observed</a:t>
            </a:r>
          </a:p>
          <a:p>
            <a:r>
              <a:rPr lang="en-US" dirty="0"/>
              <a:t>All these errors are subjected to error</a:t>
            </a:r>
          </a:p>
          <a:p>
            <a:r>
              <a:rPr lang="en-US" dirty="0"/>
              <a:t>A typical software system goes through with  following three test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6" y="1439968"/>
            <a:ext cx="6101019" cy="288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2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31" y="484632"/>
            <a:ext cx="10661717" cy="1609344"/>
          </a:xfrm>
        </p:spPr>
        <p:txBody>
          <a:bodyPr/>
          <a:lstStyle/>
          <a:p>
            <a:r>
              <a:rPr lang="en-US" dirty="0" smtClean="0"/>
              <a:t>          1.Unit testing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5152" y="1621845"/>
            <a:ext cx="1050309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Testing the smallest testable part of a software (unit).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ensure that individual components function as expected.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Details: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unit is typically one function, module, or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usually the work of a single programmer.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 testing verifies that the unit satisfies its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 specification and matches the design 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 that each component or unit works independently.</a:t>
            </a:r>
          </a:p>
        </p:txBody>
      </p:sp>
      <p:sp>
        <p:nvSpPr>
          <p:cNvPr id="5" name="AutoShape 3" descr="Why Upstream Unit Testing Is Importa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5" descr="Why Upstream Unit Testing Is Importan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03" name="Picture 7" descr="Why Upstream Unit Testing Is Importa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875" y="2840193"/>
            <a:ext cx="3150574" cy="267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6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31" y="484632"/>
            <a:ext cx="10661717" cy="1609344"/>
          </a:xfrm>
        </p:spPr>
        <p:txBody>
          <a:bodyPr/>
          <a:lstStyle/>
          <a:p>
            <a:r>
              <a:rPr lang="en-US" dirty="0" smtClean="0"/>
              <a:t>          1.1.component testing</a:t>
            </a:r>
            <a:endParaRPr lang="en-I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66532" y="1624407"/>
            <a:ext cx="1066184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Testing an integrated set of units to ensure they work as a group.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ensure that the component, which may consist of multiple units, behaves as intended.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Details: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-&gt;A component is an aggregation of one or more units.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smtClean="0">
                <a:latin typeface="Arial" panose="020B0604020202020204" pitchFamily="34" charset="0"/>
              </a:rPr>
              <a:t> -&gt;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tested for functional correctness and design consistency.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-&gt;It verifies that components function correctly when integrated but individually tested.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 that components work together as expected.</a:t>
            </a:r>
          </a:p>
        </p:txBody>
      </p:sp>
    </p:spTree>
    <p:extLst>
      <p:ext uri="{BB962C8B-B14F-4D97-AF65-F5344CB8AC3E}">
        <p14:creationId xmlns:p14="http://schemas.microsoft.com/office/powerpoint/2010/main" val="703162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27</TotalTime>
  <Words>614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Rockwell</vt:lpstr>
      <vt:lpstr>Rockwell Condensed</vt:lpstr>
      <vt:lpstr>Wingdings</vt:lpstr>
      <vt:lpstr>Wood Type</vt:lpstr>
      <vt:lpstr>Model for testing</vt:lpstr>
      <vt:lpstr>          Introduction</vt:lpstr>
      <vt:lpstr>PowerPoint Presentation</vt:lpstr>
      <vt:lpstr>1.Model of the Environment</vt:lpstr>
      <vt:lpstr>  2.Model of the program</vt:lpstr>
      <vt:lpstr>  2.Model of the Expected bug</vt:lpstr>
      <vt:lpstr>Test Procedure</vt:lpstr>
      <vt:lpstr>          1.Unit testing</vt:lpstr>
      <vt:lpstr>          1.1.component testing</vt:lpstr>
      <vt:lpstr>      2.Integeration testing</vt:lpstr>
      <vt:lpstr>        3.system testing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 kumar</dc:creator>
  <cp:lastModifiedBy>shiva kumar</cp:lastModifiedBy>
  <cp:revision>4</cp:revision>
  <dcterms:created xsi:type="dcterms:W3CDTF">2025-03-27T13:40:57Z</dcterms:created>
  <dcterms:modified xsi:type="dcterms:W3CDTF">2025-03-27T14:07:58Z</dcterms:modified>
</cp:coreProperties>
</file>