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3/17/2025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7" y="1595535"/>
            <a:ext cx="10528104" cy="2696547"/>
          </a:xfrm>
        </p:spPr>
        <p:txBody>
          <a:bodyPr/>
          <a:lstStyle/>
          <a:p>
            <a:r>
              <a:rPr lang="en-US" sz="8000" dirty="0" smtClean="0"/>
              <a:t>GUI </a:t>
            </a:r>
            <a:r>
              <a:rPr lang="en-US" sz="8000" dirty="0"/>
              <a:t>checkpoint for single object/window</a:t>
            </a:r>
            <a:endParaRPr lang="en-IN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7" y="4389119"/>
            <a:ext cx="8876585" cy="1871721"/>
          </a:xfrm>
        </p:spPr>
        <p:txBody>
          <a:bodyPr>
            <a:normAutofit/>
          </a:bodyPr>
          <a:lstStyle/>
          <a:p>
            <a:r>
              <a:rPr lang="en-IN" dirty="0" smtClean="0"/>
              <a:t>Presented by:</a:t>
            </a:r>
          </a:p>
          <a:p>
            <a:r>
              <a:rPr lang="en-IN" dirty="0"/>
              <a:t>	</a:t>
            </a:r>
            <a:r>
              <a:rPr lang="en-IN" dirty="0" smtClean="0"/>
              <a:t>Shiva Kumar</a:t>
            </a:r>
          </a:p>
          <a:p>
            <a:r>
              <a:rPr lang="en-IN" dirty="0"/>
              <a:t> </a:t>
            </a:r>
            <a:r>
              <a:rPr lang="en-IN" dirty="0" smtClean="0"/>
              <a:t>	Roll No: 227R1A05J3</a:t>
            </a:r>
          </a:p>
          <a:p>
            <a:r>
              <a:rPr lang="en-IN" dirty="0"/>
              <a:t> </a:t>
            </a:r>
            <a:r>
              <a:rPr lang="en-IN" dirty="0" smtClean="0"/>
              <a:t>            CSE-C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957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97" y="486146"/>
            <a:ext cx="7506748" cy="58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9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863" y="382985"/>
            <a:ext cx="8275806" cy="35914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969" y="2761863"/>
            <a:ext cx="8805779" cy="392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0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Behaviour</a:t>
            </a:r>
            <a:r>
              <a:rPr lang="en-US" sz="3600" dirty="0"/>
              <a:t> of Graphical User Interface objects in an application are verified by GUI checkpoints </a:t>
            </a:r>
            <a:r>
              <a:rPr lang="en-US" sz="3600" dirty="0" smtClean="0"/>
              <a:t>using </a:t>
            </a:r>
            <a:r>
              <a:rPr lang="en-US" sz="3600" dirty="0" err="1" smtClean="0"/>
              <a:t>WinRunner</a:t>
            </a:r>
            <a:r>
              <a:rPr lang="en-US" sz="3600" dirty="0" smtClean="0"/>
              <a:t> </a:t>
            </a:r>
            <a:r>
              <a:rPr lang="en-US" sz="3600" dirty="0"/>
              <a:t>tool</a:t>
            </a:r>
            <a:r>
              <a:rPr lang="en-US" sz="3600" dirty="0" smtClean="0"/>
              <a:t>.</a:t>
            </a:r>
          </a:p>
          <a:p>
            <a:endParaRPr lang="en-US" sz="3600" dirty="0"/>
          </a:p>
          <a:p>
            <a:r>
              <a:rPr lang="en-US" sz="3600" dirty="0" smtClean="0"/>
              <a:t>A </a:t>
            </a:r>
            <a:r>
              <a:rPr lang="en-US" sz="3600" dirty="0"/>
              <a:t>GUI checkpoint </a:t>
            </a:r>
            <a:r>
              <a:rPr lang="en-US" sz="3600" dirty="0" smtClean="0"/>
              <a:t>examines the </a:t>
            </a:r>
            <a:r>
              <a:rPr lang="en-US" sz="3600" dirty="0"/>
              <a:t>behavior of an object’s properties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24072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086" y="2015412"/>
            <a:ext cx="10279162" cy="415678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Steps:</a:t>
            </a:r>
          </a:p>
          <a:p>
            <a:r>
              <a:rPr lang="en-US" sz="2400" dirty="0"/>
              <a:t>1. Start </a:t>
            </a:r>
            <a:r>
              <a:rPr lang="en-US" sz="2400" dirty="0" err="1"/>
              <a:t>WinRunner</a:t>
            </a:r>
            <a:r>
              <a:rPr lang="en-US" sz="2400" dirty="0"/>
              <a:t> and create a new test.</a:t>
            </a:r>
          </a:p>
          <a:p>
            <a:r>
              <a:rPr lang="en-US" sz="2400" dirty="0"/>
              <a:t>2 Start the Flight Reservation application and log in.</a:t>
            </a:r>
          </a:p>
          <a:p>
            <a:r>
              <a:rPr lang="en-US" sz="2400" dirty="0"/>
              <a:t>3 Start recording in Context Sensitive mode.</a:t>
            </a:r>
          </a:p>
          <a:p>
            <a:r>
              <a:rPr lang="en-US" sz="2400" dirty="0"/>
              <a:t>4 Open the Open Order dialog box from flight reservation application</a:t>
            </a:r>
          </a:p>
          <a:p>
            <a:r>
              <a:rPr lang="en-US" sz="2400" dirty="0"/>
              <a:t>5 Create a GUI checkpoint for the Order No. check box.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9879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596599"/>
            <a:ext cx="10058400" cy="1609344"/>
          </a:xfrm>
        </p:spPr>
        <p:txBody>
          <a:bodyPr>
            <a:normAutofit/>
          </a:bodyPr>
          <a:lstStyle/>
          <a:p>
            <a:r>
              <a:rPr lang="en-US" sz="3200" dirty="0"/>
              <a:t>Choose </a:t>
            </a:r>
            <a:r>
              <a:rPr lang="en-US" sz="3200" dirty="0" smtClean="0"/>
              <a:t>Create &gt; GUI Checkpoint &gt;For </a:t>
            </a:r>
            <a:r>
              <a:rPr lang="en-US" sz="3200" dirty="0"/>
              <a:t>Single Object/Window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6. Use the pointer to double-click the Order No. check box.</a:t>
            </a:r>
          </a:p>
          <a:p>
            <a:r>
              <a:rPr lang="en-US" dirty="0"/>
              <a:t>The Check GUI </a:t>
            </a:r>
            <a:r>
              <a:rPr lang="en-US" dirty="0" err="1"/>
              <a:t>dialogbox</a:t>
            </a:r>
            <a:r>
              <a:rPr lang="en-US" dirty="0"/>
              <a:t> opens and displays the available checks.</a:t>
            </a:r>
          </a:p>
          <a:p>
            <a:r>
              <a:rPr lang="en-US" dirty="0"/>
              <a:t>Accept the default check “State.”</a:t>
            </a:r>
          </a:p>
          <a:p>
            <a:r>
              <a:rPr lang="en-US" dirty="0"/>
              <a:t>This check captures the current state (off) of the check box and stores it </a:t>
            </a:r>
            <a:r>
              <a:rPr lang="en-US" dirty="0" err="1"/>
              <a:t>asexpected</a:t>
            </a:r>
            <a:r>
              <a:rPr lang="en-US" dirty="0"/>
              <a:t> results.</a:t>
            </a:r>
          </a:p>
          <a:p>
            <a:r>
              <a:rPr lang="en-US" dirty="0"/>
              <a:t>Click OK in the Check GUI </a:t>
            </a:r>
            <a:r>
              <a:rPr lang="en-US" dirty="0" smtClean="0"/>
              <a:t>dialog </a:t>
            </a:r>
            <a:r>
              <a:rPr lang="en-US" dirty="0"/>
              <a:t>box to insert the checkpoint into the test script.</a:t>
            </a:r>
          </a:p>
          <a:p>
            <a:r>
              <a:rPr lang="en-US" dirty="0"/>
              <a:t>The checkpoint appears as an </a:t>
            </a:r>
            <a:r>
              <a:rPr lang="en-US" dirty="0" err="1"/>
              <a:t>obj_check_gui</a:t>
            </a:r>
            <a:r>
              <a:rPr lang="en-US" dirty="0"/>
              <a:t> statement</a:t>
            </a:r>
          </a:p>
          <a:p>
            <a:r>
              <a:rPr lang="en-US" dirty="0"/>
              <a:t>7. Enter “4” in the Order No. text box.</a:t>
            </a:r>
          </a:p>
          <a:p>
            <a:r>
              <a:rPr lang="en-US" dirty="0"/>
              <a:t>8. Click OK &amp;amp; Stop recording</a:t>
            </a:r>
          </a:p>
          <a:p>
            <a:r>
              <a:rPr lang="en-US" dirty="0"/>
              <a:t>9. Save the test.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747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 Run the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77394"/>
            <a:ext cx="10058400" cy="4050792"/>
          </a:xfrm>
        </p:spPr>
        <p:txBody>
          <a:bodyPr/>
          <a:lstStyle/>
          <a:p>
            <a:r>
              <a:rPr lang="en-US" dirty="0"/>
              <a:t>1. Make sure the above saved test and Flight Reservation application are open.</a:t>
            </a:r>
          </a:p>
          <a:p>
            <a:r>
              <a:rPr lang="en-US" dirty="0"/>
              <a:t>2 In </a:t>
            </a:r>
            <a:r>
              <a:rPr lang="en-US" dirty="0" err="1"/>
              <a:t>WinRunner</a:t>
            </a:r>
            <a:r>
              <a:rPr lang="en-US" dirty="0"/>
              <a:t>, check that Verify mode is selected in the Standard toolbar.</a:t>
            </a:r>
          </a:p>
          <a:p>
            <a:r>
              <a:rPr lang="en-US" dirty="0"/>
              <a:t>3.Choose Run </a:t>
            </a:r>
            <a:r>
              <a:rPr lang="en-US" dirty="0" smtClean="0"/>
              <a:t>&gt; Run </a:t>
            </a:r>
            <a:r>
              <a:rPr lang="en-US" dirty="0"/>
              <a:t>from Top,</a:t>
            </a:r>
          </a:p>
          <a:p>
            <a:r>
              <a:rPr lang="en-US" dirty="0"/>
              <a:t>4. The Run Test dialog box opens. Accept the default test run name “res1.”</a:t>
            </a:r>
          </a:p>
          <a:p>
            <a:pPr marL="0" indent="0">
              <a:buNone/>
            </a:pPr>
            <a:r>
              <a:rPr lang="en-US" dirty="0" smtClean="0"/>
              <a:t>    Run </a:t>
            </a:r>
            <a:r>
              <a:rPr lang="en-US" dirty="0"/>
              <a:t>the test Click OK in the Run Test dialog box.</a:t>
            </a:r>
          </a:p>
          <a:p>
            <a:r>
              <a:rPr lang="en-US" dirty="0"/>
              <a:t>5. Review the results.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216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&gt; Creating </a:t>
            </a:r>
            <a:r>
              <a:rPr lang="en-US" dirty="0"/>
              <a:t>GUI Checkpoint for Single </a:t>
            </a:r>
            <a:r>
              <a:rPr lang="en-US" dirty="0" smtClean="0"/>
              <a:t>Object/Window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&gt;  Open </a:t>
            </a:r>
            <a:r>
              <a:rPr lang="en-US" dirty="0" err="1"/>
              <a:t>WinRunner</a:t>
            </a:r>
            <a:r>
              <a:rPr lang="en-US" dirty="0"/>
              <a:t> tool </a:t>
            </a:r>
            <a:r>
              <a:rPr lang="en-US" dirty="0" smtClean="0"/>
              <a:t>&gt;  </a:t>
            </a:r>
            <a:r>
              <a:rPr lang="en-US" dirty="0"/>
              <a:t>Application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114" y="3271296"/>
            <a:ext cx="7786818" cy="260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8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77" y="359624"/>
            <a:ext cx="7438121" cy="30180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944" y="3246390"/>
            <a:ext cx="8107484" cy="337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99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22" y="335902"/>
            <a:ext cx="10633726" cy="559837"/>
          </a:xfrm>
        </p:spPr>
        <p:txBody>
          <a:bodyPr/>
          <a:lstStyle/>
          <a:p>
            <a:r>
              <a:rPr lang="en-US" dirty="0"/>
              <a:t>Creating a GUI Checkpoint for Object/Window for Order No checkbox object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4" y="999260"/>
            <a:ext cx="7478169" cy="26387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976" y="3638053"/>
            <a:ext cx="7487695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6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73" y="356630"/>
            <a:ext cx="8576366" cy="33437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73" y="3866107"/>
            <a:ext cx="8462418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82</TotalTime>
  <Words>308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Rockwell</vt:lpstr>
      <vt:lpstr>Rockwell Condensed</vt:lpstr>
      <vt:lpstr>Wingdings</vt:lpstr>
      <vt:lpstr>Wood Type</vt:lpstr>
      <vt:lpstr>GUI checkpoint for single object/window</vt:lpstr>
      <vt:lpstr>Introduction</vt:lpstr>
      <vt:lpstr>Procedure</vt:lpstr>
      <vt:lpstr>Choose Create &gt; GUI Checkpoint &gt;For Single Object/Window</vt:lpstr>
      <vt:lpstr>To Run the Test</vt:lpstr>
      <vt:lpstr>Output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 checkpoint for single object/window</dc:title>
  <dc:creator>shiva kumar</dc:creator>
  <cp:lastModifiedBy>shiva kumar</cp:lastModifiedBy>
  <cp:revision>5</cp:revision>
  <dcterms:created xsi:type="dcterms:W3CDTF">2025-03-17T04:43:54Z</dcterms:created>
  <dcterms:modified xsi:type="dcterms:W3CDTF">2025-03-17T06:06:04Z</dcterms:modified>
</cp:coreProperties>
</file>