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9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lIns="0" tIns="0" rIns="0" bIns="0"/>
          <a:lstStyle>
            <a:lvl1pPr algn="ctr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microsoft.com/office/2007/relationships/hdphoto" Target="../media/image4.wdp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391" y="1432223"/>
            <a:ext cx="10692881" cy="3035808"/>
          </a:xfrm>
        </p:spPr>
        <p:txBody>
          <a:bodyPr/>
          <a:lstStyle/>
          <a:p>
            <a:r>
              <a:rPr lang="en-US" dirty="0" smtClean="0"/>
              <a:t>Breadth First Search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/>
          </a:bodyPr>
          <a:lstStyle/>
          <a:p>
            <a:r>
              <a:rPr lang="en-US" dirty="0" smtClean="0"/>
              <a:t>Shiva Kumar</a:t>
            </a:r>
            <a:endParaRPr lang="en-US" dirty="0" smtClean="0"/>
          </a:p>
          <a:p>
            <a:r>
              <a:rPr lang="en-US" dirty="0" smtClean="0"/>
              <a:t>227R1A05J3</a:t>
            </a:r>
            <a:endParaRPr lang="en-US" dirty="0" smtClean="0"/>
          </a:p>
          <a:p>
            <a:r>
              <a:rPr lang="en-US" dirty="0" smtClean="0"/>
              <a:t>Section -CSE(c )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" y="309245"/>
            <a:ext cx="11843385" cy="5777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975" y="598805"/>
            <a:ext cx="11168380" cy="5676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2845" y="154940"/>
            <a:ext cx="9470390" cy="6182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220720" y="501015"/>
            <a:ext cx="52571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Application </a:t>
            </a:r>
            <a:endParaRPr lang="en-US" sz="4000"/>
          </a:p>
        </p:txBody>
      </p:sp>
      <p:sp>
        <p:nvSpPr>
          <p:cNvPr id="3" name="Text Box 2"/>
          <p:cNvSpPr txBox="1"/>
          <p:nvPr/>
        </p:nvSpPr>
        <p:spPr>
          <a:xfrm>
            <a:off x="576580" y="1814195"/>
            <a:ext cx="8059420" cy="178371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1600" u="sng"/>
              <a:t>1.</a:t>
            </a:r>
            <a:r>
              <a:rPr sz="1600" u="sng"/>
              <a:t>Pathfinding</a:t>
            </a:r>
            <a:endParaRPr sz="1600" u="sng"/>
          </a:p>
          <a:p>
            <a:r>
              <a:rPr sz="1600"/>
              <a:t> </a:t>
            </a:r>
            <a:r>
              <a:rPr lang="en-US" sz="1600"/>
              <a:t>   </a:t>
            </a:r>
            <a:r>
              <a:rPr lang="en-US" altLang="en-US" sz="1600"/>
              <a:t>BFS is used to find the shortest path in unweighted graphs.</a:t>
            </a:r>
            <a:endParaRPr lang="en-US" altLang="en-US" sz="1600"/>
          </a:p>
          <a:p>
            <a:r>
              <a:rPr lang="en-US" altLang="en-US" sz="1600"/>
              <a:t>It serves as the foundation for algorithms like Dijkstra’s algorithm and A Search*.</a:t>
            </a:r>
            <a:endParaRPr lang="en-US" altLang="en-US" sz="1600"/>
          </a:p>
          <a:p>
            <a:r>
              <a:rPr lang="en-US" altLang="en-US" sz="1600"/>
              <a:t>Example: In Google Maps or GPS navigation systems, BFS helps in finding the shortest route between two locations.</a:t>
            </a:r>
            <a:endParaRPr lang="en-US" altLang="en-US" sz="1600"/>
          </a:p>
          <a:p>
            <a:endParaRPr lang="en-US" altLang="en-US" sz="1600"/>
          </a:p>
          <a:p>
            <a:endParaRPr sz="1600"/>
          </a:p>
          <a:p>
            <a:r>
              <a:rPr lang="en-US" sz="1600" u="sng"/>
              <a:t>2.</a:t>
            </a:r>
            <a:r>
              <a:rPr lang="en-US" altLang="en-US" sz="1600" u="sng"/>
              <a:t>Web Crawling</a:t>
            </a:r>
            <a:endParaRPr lang="en-US" altLang="en-US" sz="1600" u="sng"/>
          </a:p>
          <a:p>
            <a:r>
              <a:rPr lang="en-US" altLang="en-US" sz="1600"/>
              <a:t>            Search engines like Google, Bing use BFS to traverse the web.</a:t>
            </a:r>
            <a:endParaRPr lang="en-US" altLang="en-US" sz="1600"/>
          </a:p>
          <a:p>
            <a:r>
              <a:rPr lang="en-US" altLang="en-US" sz="1600"/>
              <a:t>It starts from a given webpage (URL) and follows all its links level by level.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 u="sng"/>
              <a:t>3.Social Network Analysis</a:t>
            </a:r>
            <a:endParaRPr lang="en-US" altLang="en-US" sz="1600" u="sng"/>
          </a:p>
          <a:p>
            <a:r>
              <a:rPr lang="en-US" altLang="en-US" sz="1600"/>
              <a:t>          BFS is used to find shortest connections in a social network.</a:t>
            </a:r>
            <a:endParaRPr lang="en-US" altLang="en-US" sz="1600"/>
          </a:p>
          <a:p>
            <a:r>
              <a:rPr lang="en-US" altLang="en-US" sz="1600"/>
              <a:t>Example: LinkedIn uses BFS to suggest "People You May Know" by finding the shortest path between users.</a:t>
            </a:r>
            <a:endParaRPr lang="en-US" altLang="en-US" sz="1600"/>
          </a:p>
          <a:p>
            <a:endParaRPr lang="en-US" altLang="en-US" sz="1600"/>
          </a:p>
          <a:p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600" y="1063625"/>
            <a:ext cx="7268845" cy="4481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1795" y="1353820"/>
            <a:ext cx="11663045" cy="41598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Breadth First Search is a traversal technique in which we traverse all the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nodes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of the graph in a breadth-wise motion. In BFS, we traverse one level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at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a time and then jump to the next level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3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sz="3200" dirty="0"/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In a graph, the traversal can start from any node and cover all the nodes </a:t>
            </a:r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level-wise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en-US" sz="32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BFS algorithm makes use of the </a:t>
            </a:r>
            <a:r>
              <a:rPr lang="en-US" sz="3200" b="1" dirty="0">
                <a:solidFill>
                  <a:srgbClr val="000000"/>
                </a:solidFill>
                <a:latin typeface="TimesNewRomanPS-BoldMT"/>
              </a:rPr>
              <a:t>queue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data structure for </a:t>
            </a:r>
            <a:endParaRPr lang="en-US" sz="3200" dirty="0"/>
          </a:p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</a:rPr>
              <a:t>implementation.</a:t>
            </a:r>
            <a:endParaRPr lang="en-IN" sz="3200" dirty="0"/>
          </a:p>
        </p:txBody>
      </p:sp>
      <p:sp>
        <p:nvSpPr>
          <p:cNvPr id="4" name="Text Box 3"/>
          <p:cNvSpPr txBox="1"/>
          <p:nvPr/>
        </p:nvSpPr>
        <p:spPr>
          <a:xfrm>
            <a:off x="3660140" y="231140"/>
            <a:ext cx="54495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Introduction</a:t>
            </a:r>
            <a:endParaRPr lang="en-US"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04215" y="643255"/>
            <a:ext cx="10741660" cy="38163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The 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BFS algorithm also known as Level Order Traversal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4825" y="1408430"/>
            <a:ext cx="8074660" cy="5123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4100" y="575779"/>
            <a:ext cx="9851378" cy="5077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>
                <a:solidFill>
                  <a:srgbClr val="000000"/>
                </a:solidFill>
                <a:latin typeface="TimesNewRomanPS-BoldMT"/>
              </a:rPr>
              <a:t>               BFS </a:t>
            </a:r>
            <a:r>
              <a:rPr lang="en-IN" sz="3600" b="1" dirty="0">
                <a:solidFill>
                  <a:srgbClr val="000000"/>
                </a:solidFill>
                <a:latin typeface="TimesNewRomanPS-BoldMT"/>
              </a:rPr>
              <a:t>Algorithm</a:t>
            </a:r>
            <a:r>
              <a:rPr lang="en-IN" sz="2000" b="1" dirty="0" smtClean="0">
                <a:solidFill>
                  <a:srgbClr val="000000"/>
                </a:solidFill>
                <a:latin typeface="TimesNewRomanPS-BoldMT"/>
              </a:rPr>
              <a:t>:</a:t>
            </a:r>
            <a:endParaRPr lang="en-US" sz="3200" b="1" dirty="0">
              <a:solidFill>
                <a:srgbClr val="000000"/>
              </a:solidFill>
              <a:latin typeface="TimesNewRomanPS-BoldMT"/>
            </a:endParaRPr>
          </a:p>
          <a:p>
            <a:r>
              <a:rPr lang="en-US" sz="3200" dirty="0"/>
              <a:t>Step 1: Choose any one node randomly, to start traversing. </a:t>
            </a:r>
            <a:endParaRPr lang="en-US" sz="3200" dirty="0"/>
          </a:p>
          <a:p>
            <a:r>
              <a:rPr lang="en-US" sz="3200" dirty="0"/>
              <a:t>Step 2: Visit its adjacent unvisited node. </a:t>
            </a:r>
            <a:endParaRPr lang="en-US" sz="3200" dirty="0"/>
          </a:p>
          <a:p>
            <a:r>
              <a:rPr lang="en-US" sz="3200" dirty="0"/>
              <a:t>Step 3: Mark it as visited and display it. </a:t>
            </a:r>
            <a:endParaRPr lang="en-US" sz="3200" dirty="0"/>
          </a:p>
          <a:p>
            <a:r>
              <a:rPr lang="en-US" sz="3200" dirty="0"/>
              <a:t>Step 4: Insert the visited node into the queue. </a:t>
            </a:r>
            <a:endParaRPr lang="en-US" sz="3200" dirty="0"/>
          </a:p>
          <a:p>
            <a:r>
              <a:rPr lang="en-US" sz="3200" dirty="0"/>
              <a:t>Step 5: If there is no adjacent node, remove the first node from the queue. </a:t>
            </a:r>
            <a:endParaRPr lang="en-US" sz="3200" dirty="0"/>
          </a:p>
          <a:p>
            <a:r>
              <a:rPr lang="en-US" sz="3200" dirty="0"/>
              <a:t>Step 6: Repeat the above steps until the queue is empty.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088765" y="404495"/>
            <a:ext cx="4388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Example</a:t>
            </a:r>
            <a:endParaRPr lang="en-US" sz="2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790" y="1195070"/>
            <a:ext cx="10128250" cy="4467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605" y="629920"/>
            <a:ext cx="11306810" cy="5424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030" y="514985"/>
            <a:ext cx="11087735" cy="5467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661035"/>
            <a:ext cx="11014075" cy="5583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945" y="625475"/>
            <a:ext cx="10855325" cy="541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1486</Words>
  <Application>WPS Presentation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TimesNewRomanPS-BoldMT</vt:lpstr>
      <vt:lpstr>Segoe Print</vt:lpstr>
      <vt:lpstr>Rockwell Condensed</vt:lpstr>
      <vt:lpstr>Rockwell</vt:lpstr>
      <vt:lpstr>Microsoft YaHei</vt:lpstr>
      <vt:lpstr>Arial Unicode MS</vt:lpstr>
      <vt:lpstr>Calibri</vt:lpstr>
      <vt:lpstr>Wood Type</vt:lpstr>
      <vt:lpstr>Breadth First Search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Breadth First Search</dc:title>
  <dc:creator>shiva kumar</dc:creator>
  <cp:lastModifiedBy>SHIVA KUMAR SHIVA KUMAR</cp:lastModifiedBy>
  <cp:revision>7</cp:revision>
  <dcterms:created xsi:type="dcterms:W3CDTF">2025-03-07T16:21:00Z</dcterms:created>
  <dcterms:modified xsi:type="dcterms:W3CDTF">2025-04-12T09:45:53Z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A39FFCB0096549F988510866EB227B24_12</vt:lpwstr>
  </property>
  <property fmtid="{D5CDD505-2E9C-101B-9397-08002B2CF9AE}" pid="3" name="KSOProductBuildVer">
    <vt:lpwstr>1033-12.2.0.19805</vt:lpwstr>
  </property>
</Properties>
</file>