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4/11/2025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Language Of Turing 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9072528" cy="2095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 Shiva Kumar</a:t>
            </a:r>
          </a:p>
          <a:p>
            <a:r>
              <a:rPr lang="en-US" dirty="0"/>
              <a:t> </a:t>
            </a:r>
            <a:r>
              <a:rPr lang="en-US" dirty="0" smtClean="0"/>
              <a:t>      Roll No : 227R1A05J3</a:t>
            </a:r>
          </a:p>
          <a:p>
            <a:r>
              <a:rPr lang="en-US" dirty="0"/>
              <a:t> </a:t>
            </a:r>
            <a:r>
              <a:rPr lang="en-US" dirty="0" smtClean="0"/>
              <a:t>      SECTION : CSE(C)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0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35200"/>
            <a:ext cx="9315947" cy="44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2939" y="3172408"/>
            <a:ext cx="1726163" cy="2892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79" y="872315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79" y="615828"/>
            <a:ext cx="10790860" cy="56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4" y="0"/>
            <a:ext cx="10389679" cy="58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6" y="683394"/>
            <a:ext cx="10356978" cy="61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9" y="751841"/>
            <a:ext cx="11715869" cy="4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Turing Machine which accepts the language of aba Over </a:t>
            </a:r>
            <a:r>
              <a:rPr lang="el-GR" dirty="0"/>
              <a:t>Σ={</a:t>
            </a:r>
            <a:r>
              <a:rPr lang="en-US" dirty="0" err="1"/>
              <a:t>a,b</a:t>
            </a: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52" y="3342640"/>
            <a:ext cx="7044088" cy="22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10080"/>
            <a:ext cx="851174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79" y="1795779"/>
            <a:ext cx="8274041" cy="49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99550"/>
            <a:ext cx="9774393" cy="41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</TotalTime>
  <Words>46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Wood Type</vt:lpstr>
      <vt:lpstr>The Language Of Turing Machine</vt:lpstr>
      <vt:lpstr>PowerPoint Presentation</vt:lpstr>
      <vt:lpstr>PowerPoint Presentation</vt:lpstr>
      <vt:lpstr>PowerPoint Presentation</vt:lpstr>
      <vt:lpstr>PowerPoint Presentation</vt:lpstr>
      <vt:lpstr>Example:</vt:lpstr>
      <vt:lpstr>Example:</vt:lpstr>
      <vt:lpstr>Example:</vt:lpstr>
      <vt:lpstr>Transition Table</vt:lpstr>
      <vt:lpstr>Transition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Alorithm</dc:title>
  <dc:creator>shiva kumar</dc:creator>
  <cp:lastModifiedBy>shiva kumar</cp:lastModifiedBy>
  <cp:revision>8</cp:revision>
  <dcterms:created xsi:type="dcterms:W3CDTF">2025-03-25T17:10:07Z</dcterms:created>
  <dcterms:modified xsi:type="dcterms:W3CDTF">2025-04-11T05:59:03Z</dcterms:modified>
</cp:coreProperties>
</file>