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341783" y="487018"/>
            <a:ext cx="6281811" cy="1967536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CMR Technical Campus</a:t>
            </a:r>
            <a:r>
              <a:rPr lang="en-US" sz="3000" b="1" dirty="0">
                <a:latin typeface="Times New Roman" panose="02020603050405020304"/>
                <a:cs typeface="Times New Roman" panose="02020603050405020304"/>
              </a:rPr>
              <a:t/>
            </a:r>
            <a:br>
              <a:rPr lang="en-US" sz="3000" b="1" dirty="0">
                <a:latin typeface="Times New Roman" panose="02020603050405020304"/>
                <a:cs typeface="Times New Roman" panose="02020603050405020304"/>
              </a:rPr>
            </a:br>
            <a:r>
              <a:rPr lang="en-US" sz="3000" b="1" dirty="0">
                <a:solidFill>
                  <a:srgbClr val="00B0F0"/>
                </a:solidFill>
                <a:latin typeface="Times New Roman" panose="02020603050405020304"/>
                <a:cs typeface="Times New Roman" panose="02020603050405020304"/>
              </a:rPr>
              <a:t>Department of CSE</a:t>
            </a:r>
            <a:endParaRPr lang="en-US" sz="3000" dirty="0">
              <a:solidFill>
                <a:srgbClr val="00B0F0"/>
              </a:solidFill>
              <a:latin typeface="Times New Roman" panose="02020603050405020304"/>
              <a:cs typeface="Times New Roman" panose="02020603050405020304"/>
            </a:endParaRPr>
          </a:p>
          <a:p>
            <a:endParaRPr lang="en-US" dirty="0"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8" name="Picture 7" descr="A logo with a flower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37" y="963208"/>
            <a:ext cx="1236725" cy="10723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5462" y="2115936"/>
            <a:ext cx="6704881" cy="392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spAutoFit/>
          </a:bodyPr>
          <a:lstStyle/>
          <a:p>
            <a:r>
              <a:rPr lang="en-US" sz="2100" b="1" dirty="0">
                <a:solidFill>
                  <a:srgbClr val="7030A0"/>
                </a:solidFill>
                <a:latin typeface="Times New Roman" panose="02020603050405020304"/>
              </a:rPr>
              <a:t>Software Testing Methodologies  Project</a:t>
            </a:r>
            <a:endParaRPr lang="en-US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448574" y="2761532"/>
            <a:ext cx="7535582" cy="6232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spAutoFit/>
          </a:bodyPr>
          <a:lstStyle/>
          <a:p>
            <a:pPr algn="ctr"/>
            <a:r>
              <a:rPr lang="en-US" b="1" dirty="0">
                <a:latin typeface="Times New Roman" panose="02020603050405020304"/>
              </a:rPr>
              <a:t>Project </a:t>
            </a:r>
            <a:r>
              <a:rPr lang="en-US" b="1" dirty="0">
                <a:latin typeface="Times New Roman" panose="02020603050405020304"/>
              </a:rPr>
              <a:t>Title</a:t>
            </a:r>
            <a:r>
              <a:rPr lang="en-US" b="1" dirty="0">
                <a:latin typeface="Times New Roman" panose="02020603050405020304"/>
              </a:rPr>
              <a:t>: </a:t>
            </a:r>
            <a:r>
              <a:rPr lang="en-US" b="1" dirty="0" err="1" smtClean="0">
                <a:latin typeface="Times New Roman" panose="02020603050405020304"/>
              </a:rPr>
              <a:t>TestCase</a:t>
            </a:r>
            <a:r>
              <a:rPr lang="en-US" b="1" dirty="0" smtClean="0">
                <a:latin typeface="Times New Roman" panose="02020603050405020304"/>
              </a:rPr>
              <a:t> Management</a:t>
            </a: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i="1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808" y="3691758"/>
            <a:ext cx="7096540" cy="13157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spAutoFit/>
          </a:bodyPr>
          <a:lstStyle/>
          <a:p>
            <a:r>
              <a:rPr lang="en-US" sz="1350" b="1" dirty="0">
                <a:solidFill>
                  <a:srgbClr val="00B0F0"/>
                </a:solidFill>
                <a:latin typeface="Times New Roman" panose="02020603050405020304"/>
                <a:cs typeface="Segoe UI" panose="020B0502040204020203"/>
              </a:rPr>
              <a:t>Presented By:</a:t>
            </a:r>
            <a:r>
              <a:rPr lang="en-US" sz="1350" dirty="0">
                <a:latin typeface="Times New Roman" panose="02020603050405020304"/>
                <a:cs typeface="Segoe UI" panose="020B0502040204020203"/>
              </a:rPr>
              <a:t>​</a:t>
            </a:r>
          </a:p>
          <a:p>
            <a:r>
              <a:rPr lang="en-US" sz="1350" dirty="0">
                <a:latin typeface="Times New Roman" panose="02020603050405020304"/>
                <a:cs typeface="Segoe UI" panose="020B0502040204020203"/>
              </a:rPr>
              <a:t>Batch No: </a:t>
            </a:r>
            <a:r>
              <a:rPr lang="en-US" sz="1350" dirty="0" smtClean="0">
                <a:latin typeface="Times New Roman" panose="02020603050405020304"/>
                <a:cs typeface="Segoe UI" panose="020B0502040204020203"/>
              </a:rPr>
              <a:t>16</a:t>
            </a:r>
            <a:endParaRPr lang="en-US" sz="1350" dirty="0">
              <a:latin typeface="Times New Roman" panose="02020603050405020304"/>
              <a:cs typeface="Segoe UI" panose="020B0502040204020203"/>
            </a:endParaRPr>
          </a:p>
          <a:p>
            <a:pPr marL="257175" indent="-257175">
              <a:buAutoNum type="arabicPeriod"/>
            </a:pPr>
            <a:r>
              <a:rPr lang="en-US" sz="1350" dirty="0">
                <a:latin typeface="Times New Roman" panose="02020603050405020304"/>
                <a:cs typeface="Arial" panose="020B0604020202020204"/>
              </a:rPr>
              <a:t>H. </a:t>
            </a:r>
            <a:r>
              <a:rPr lang="en-US" sz="1350" dirty="0">
                <a:latin typeface="Times New Roman" panose="02020603050405020304"/>
                <a:cs typeface="Arial" panose="020B0604020202020204"/>
              </a:rPr>
              <a:t>No: </a:t>
            </a:r>
            <a:r>
              <a:rPr lang="en-US" sz="1350" dirty="0" smtClean="0">
                <a:latin typeface="Times New Roman" panose="02020603050405020304"/>
                <a:cs typeface="Arial" panose="020B0604020202020204"/>
              </a:rPr>
              <a:t>227R1A05J3</a:t>
            </a:r>
            <a:r>
              <a:rPr lang="en-US" sz="1350" dirty="0">
                <a:latin typeface="Times New Roman" panose="02020603050405020304"/>
                <a:cs typeface="Arial" panose="020B0604020202020204"/>
              </a:rPr>
              <a:t>                           </a:t>
            </a:r>
            <a:r>
              <a:rPr lang="en-US" sz="1350" dirty="0">
                <a:latin typeface="Times New Roman" panose="02020603050405020304"/>
                <a:cs typeface="Arial" panose="020B0604020202020204"/>
              </a:rPr>
              <a:t>Name</a:t>
            </a:r>
            <a:r>
              <a:rPr lang="en-US" sz="1350" dirty="0">
                <a:latin typeface="Times New Roman" panose="02020603050405020304"/>
                <a:cs typeface="Arial" panose="020B0604020202020204"/>
              </a:rPr>
              <a:t>: </a:t>
            </a:r>
            <a:r>
              <a:rPr lang="en-US" sz="1350" dirty="0" smtClean="0">
                <a:latin typeface="Times New Roman" panose="02020603050405020304"/>
                <a:cs typeface="Arial" panose="020B0604020202020204"/>
              </a:rPr>
              <a:t>Shiva Kumar</a:t>
            </a:r>
            <a:endParaRPr lang="en-US" sz="1350" dirty="0">
              <a:latin typeface="Times New Roman" panose="02020603050405020304"/>
              <a:cs typeface="Arial" panose="020B0604020202020204"/>
            </a:endParaRPr>
          </a:p>
          <a:p>
            <a:pPr marL="257175" indent="-257175">
              <a:buAutoNum type="arabicPeriod"/>
            </a:pPr>
            <a:r>
              <a:rPr lang="en-US" sz="1350" dirty="0">
                <a:latin typeface="Times New Roman" panose="02020603050405020304"/>
                <a:cs typeface="Arial" panose="020B0604020202020204"/>
              </a:rPr>
              <a:t>H. </a:t>
            </a:r>
            <a:r>
              <a:rPr lang="en-US" sz="1350" dirty="0">
                <a:latin typeface="Times New Roman" panose="02020603050405020304"/>
                <a:cs typeface="Arial" panose="020B0604020202020204"/>
              </a:rPr>
              <a:t>No: </a:t>
            </a:r>
            <a:r>
              <a:rPr lang="en-US" sz="1350" dirty="0" smtClean="0">
                <a:latin typeface="Times New Roman" panose="02020603050405020304"/>
                <a:cs typeface="Arial" panose="020B0604020202020204"/>
              </a:rPr>
              <a:t>227R1A05F7</a:t>
            </a:r>
            <a:r>
              <a:rPr lang="en-US" sz="1350" dirty="0">
                <a:latin typeface="Times New Roman" panose="02020603050405020304"/>
                <a:cs typeface="Arial" panose="020B0604020202020204"/>
              </a:rPr>
              <a:t>                           </a:t>
            </a:r>
            <a:r>
              <a:rPr lang="en-US" sz="1350" dirty="0">
                <a:latin typeface="Times New Roman" panose="02020603050405020304"/>
                <a:cs typeface="Arial" panose="020B0604020202020204"/>
              </a:rPr>
              <a:t>Name: </a:t>
            </a:r>
            <a:r>
              <a:rPr lang="en-US" sz="1350" dirty="0" err="1" smtClean="0">
                <a:latin typeface="Times New Roman" panose="02020603050405020304"/>
                <a:cs typeface="Arial" panose="020B0604020202020204"/>
              </a:rPr>
              <a:t>Srihitha</a:t>
            </a:r>
            <a:r>
              <a:rPr lang="en-US" sz="1350" dirty="0" smtClean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1350" dirty="0" err="1" smtClean="0">
                <a:latin typeface="Times New Roman" panose="02020603050405020304"/>
                <a:cs typeface="Arial" panose="020B0604020202020204"/>
              </a:rPr>
              <a:t>Lonka</a:t>
            </a:r>
            <a:endParaRPr lang="en-US" sz="1350" dirty="0">
              <a:latin typeface="Times New Roman" panose="02020603050405020304"/>
              <a:cs typeface="Arial" panose="020B0604020202020204"/>
            </a:endParaRPr>
          </a:p>
          <a:p>
            <a:pPr marL="257175" indent="-257175">
              <a:buAutoNum type="arabicPeriod"/>
            </a:pPr>
            <a:r>
              <a:rPr lang="en-US" sz="1350" dirty="0">
                <a:latin typeface="Times New Roman" panose="02020603050405020304"/>
                <a:cs typeface="Arial" panose="020B0604020202020204"/>
              </a:rPr>
              <a:t>H. </a:t>
            </a:r>
            <a:r>
              <a:rPr lang="en-US" sz="1350" dirty="0">
                <a:latin typeface="Times New Roman" panose="02020603050405020304"/>
                <a:cs typeface="Arial" panose="020B0604020202020204"/>
              </a:rPr>
              <a:t>No: </a:t>
            </a:r>
            <a:r>
              <a:rPr lang="en-US" sz="1350" dirty="0" smtClean="0">
                <a:latin typeface="Times New Roman" panose="02020603050405020304"/>
                <a:cs typeface="Arial" panose="020B0604020202020204"/>
              </a:rPr>
              <a:t>227R1A05J0</a:t>
            </a:r>
            <a:r>
              <a:rPr lang="en-US" sz="1350" dirty="0">
                <a:latin typeface="Times New Roman" panose="02020603050405020304"/>
                <a:cs typeface="Arial" panose="020B0604020202020204"/>
              </a:rPr>
              <a:t>                            </a:t>
            </a:r>
            <a:r>
              <a:rPr lang="en-US" sz="1350" dirty="0">
                <a:latin typeface="Times New Roman" panose="02020603050405020304"/>
                <a:cs typeface="Arial" panose="020B0604020202020204"/>
              </a:rPr>
              <a:t>Name</a:t>
            </a:r>
            <a:r>
              <a:rPr lang="en-US" sz="1350" dirty="0">
                <a:latin typeface="Times New Roman" panose="02020603050405020304"/>
                <a:cs typeface="Arial" panose="020B0604020202020204"/>
              </a:rPr>
              <a:t>: </a:t>
            </a:r>
            <a:r>
              <a:rPr lang="en-US" sz="1350" dirty="0" err="1" smtClean="0">
                <a:latin typeface="Times New Roman" panose="02020603050405020304"/>
                <a:cs typeface="Arial" panose="020B0604020202020204"/>
              </a:rPr>
              <a:t>Karthik</a:t>
            </a:r>
            <a:r>
              <a:rPr lang="en-US" sz="1350" dirty="0" smtClean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1350" dirty="0" err="1" smtClean="0">
                <a:latin typeface="Times New Roman" panose="02020603050405020304"/>
                <a:cs typeface="Arial" panose="020B0604020202020204"/>
              </a:rPr>
              <a:t>Rodda</a:t>
            </a:r>
            <a:endParaRPr lang="en-US" sz="1350" dirty="0">
              <a:latin typeface="Times New Roman" panose="02020603050405020304"/>
              <a:cs typeface="Arial" panose="020B0604020202020204"/>
            </a:endParaRPr>
          </a:p>
          <a:p>
            <a:r>
              <a:rPr lang="en-US" sz="1350" dirty="0">
                <a:latin typeface="Times New Roman" panose="02020603050405020304"/>
                <a:cs typeface="Segoe UI" panose="020B0502040204020203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315766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Test Coverage</a:t>
            </a:r>
          </a:p>
          <a:p>
            <a:r>
              <a:t>2. Pass/Fail Ratio</a:t>
            </a:r>
          </a:p>
          <a:p>
            <a:r>
              <a:t>3. Execution Time</a:t>
            </a:r>
          </a:p>
          <a:p>
            <a:r>
              <a:t>4. Error Detection Rate</a:t>
            </a:r>
          </a:p>
          <a:p>
            <a:r>
              <a:t>5. Test Case Effectiveness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1,000+ Best Thank You Images · 100% Free Download · Pexel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96" y="1053548"/>
            <a:ext cx="7233213" cy="481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Key </a:t>
            </a:r>
            <a:r>
              <a:rPr dirty="0" smtClean="0"/>
              <a:t>Components</a:t>
            </a:r>
            <a:endParaRPr dirty="0"/>
          </a:p>
          <a:p>
            <a:r>
              <a:rPr dirty="0"/>
              <a:t>- Code Editor with Test Case Management</a:t>
            </a:r>
          </a:p>
          <a:p>
            <a:r>
              <a:rPr dirty="0"/>
              <a:t>- Test Case Execution Engine</a:t>
            </a:r>
          </a:p>
          <a:p>
            <a:r>
              <a:rPr dirty="0"/>
              <a:t>- Results Visualization</a:t>
            </a:r>
          </a:p>
          <a:p>
            <a:r>
              <a:rPr dirty="0"/>
              <a:t>- Real-time Feedback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Case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interface TestCase {</a:t>
            </a:r>
          </a:p>
          <a:p>
            <a:r>
              <a:t>  id: string;</a:t>
            </a:r>
          </a:p>
          <a:p>
            <a:r>
              <a:t>  input: string;</a:t>
            </a:r>
          </a:p>
          <a:p>
            <a:r>
              <a:t>  expectedOutput: string;</a:t>
            </a:r>
          </a:p>
          <a:p>
            <a:r>
              <a:t>  status: "pending" | "passed" | "failed";</a:t>
            </a:r>
          </a:p>
          <a:p>
            <a:r>
              <a:t>}</a:t>
            </a:r>
          </a:p>
          <a:p>
            <a:endParaRPr/>
          </a:p>
          <a:p>
            <a:r>
              <a:t>- Unique identifier for each test case</a:t>
            </a:r>
          </a:p>
          <a:p>
            <a:r>
              <a:t>- Input parameters</a:t>
            </a:r>
          </a:p>
          <a:p>
            <a:r>
              <a:t>- Expected output</a:t>
            </a:r>
          </a:p>
          <a:p>
            <a:r>
              <a:t>- Test execution status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139" y="215003"/>
            <a:ext cx="8229600" cy="1143000"/>
          </a:xfrm>
        </p:spPr>
        <p:txBody>
          <a:bodyPr/>
          <a:lstStyle/>
          <a:p>
            <a:r>
              <a:t>Testing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Problem Definition</a:t>
            </a:r>
          </a:p>
          <a:p>
            <a:r>
              <a:t>2. Test Case Creation</a:t>
            </a:r>
          </a:p>
          <a:p>
            <a:r>
              <a:t>3. Code Implementation</a:t>
            </a:r>
          </a:p>
          <a:p>
            <a:r>
              <a:t>4. Test Execution</a:t>
            </a:r>
          </a:p>
          <a:p>
            <a:r>
              <a:t>5. Results Analysis</a:t>
            </a:r>
          </a:p>
          <a:p>
            <a:r>
              <a:t>6. Code Refinement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Manual Test Case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3426"/>
            <a:ext cx="8229600" cy="5052737"/>
          </a:xfrm>
        </p:spPr>
        <p:txBody>
          <a:bodyPr>
            <a:normAutofit fontScale="77500" lnSpcReduction="20000"/>
          </a:bodyPr>
          <a:lstStyle/>
          <a:p>
            <a:r>
              <a:rPr dirty="0" err="1"/>
              <a:t>const</a:t>
            </a:r>
            <a:r>
              <a:rPr dirty="0"/>
              <a:t> </a:t>
            </a:r>
            <a:r>
              <a:rPr dirty="0" err="1"/>
              <a:t>sampleProblem</a:t>
            </a:r>
            <a:r>
              <a:rPr dirty="0"/>
              <a:t> = {</a:t>
            </a:r>
          </a:p>
          <a:p>
            <a:r>
              <a:rPr dirty="0"/>
              <a:t>  id: "1",</a:t>
            </a:r>
          </a:p>
          <a:p>
            <a:r>
              <a:rPr dirty="0"/>
              <a:t>  title: "Sum Two Numbers",</a:t>
            </a:r>
          </a:p>
          <a:p>
            <a:r>
              <a:rPr dirty="0"/>
              <a:t>  description:</a:t>
            </a:r>
          </a:p>
          <a:p>
            <a:r>
              <a:rPr dirty="0"/>
              <a:t>    "Write a function that takes two numbers as input and returns their sum.",</a:t>
            </a:r>
          </a:p>
          <a:p>
            <a:r>
              <a:rPr dirty="0"/>
              <a:t>  </a:t>
            </a:r>
            <a:r>
              <a:rPr dirty="0" err="1"/>
              <a:t>testCases</a:t>
            </a:r>
            <a:r>
              <a:rPr dirty="0"/>
              <a:t>: [</a:t>
            </a:r>
          </a:p>
          <a:p>
            <a:r>
              <a:rPr dirty="0"/>
              <a:t>    { id: "tc1", input: "1,2", </a:t>
            </a:r>
            <a:r>
              <a:rPr dirty="0" err="1"/>
              <a:t>expectedOutput</a:t>
            </a:r>
            <a:r>
              <a:rPr dirty="0"/>
              <a:t>: "3", status: "pending" },</a:t>
            </a:r>
          </a:p>
          <a:p>
            <a:r>
              <a:rPr dirty="0"/>
              <a:t>    { id: "tc2", input: "0,0", </a:t>
            </a:r>
            <a:r>
              <a:rPr dirty="0" err="1"/>
              <a:t>expectedOutput</a:t>
            </a:r>
            <a:r>
              <a:rPr dirty="0"/>
              <a:t>: "0", status: "pending" },</a:t>
            </a:r>
          </a:p>
          <a:p>
            <a:r>
              <a:rPr dirty="0"/>
              <a:t>  ],</a:t>
            </a:r>
          </a:p>
          <a:p>
            <a:r>
              <a:rPr dirty="0"/>
              <a:t>};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Case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Input Validation</a:t>
            </a:r>
          </a:p>
          <a:p>
            <a:r>
              <a:t>- Normal cases</a:t>
            </a:r>
          </a:p>
          <a:p>
            <a:r>
              <a:t>- Edge cases</a:t>
            </a:r>
          </a:p>
          <a:p>
            <a:r>
              <a:t>- Boundary conditions</a:t>
            </a:r>
          </a:p>
          <a:p>
            <a:r>
              <a:t>- Invalid inputs</a:t>
            </a:r>
          </a:p>
          <a:p>
            <a:endParaRPr/>
          </a:p>
          <a:p>
            <a:r>
              <a:t>Output Verification</a:t>
            </a:r>
          </a:p>
          <a:p>
            <a:r>
              <a:t>- Expected results</a:t>
            </a:r>
          </a:p>
          <a:p>
            <a:r>
              <a:t>- Error handling</a:t>
            </a:r>
          </a:p>
          <a:p>
            <a:r>
              <a:t>- Performance metrics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Execution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const runTestCases = async (</a:t>
            </a:r>
          </a:p>
          <a:p>
            <a:r>
              <a:t>  code: string,</a:t>
            </a:r>
          </a:p>
          <a:p>
            <a:r>
              <a:t>  testCases: { input: string; expectedOutput: string }[]</a:t>
            </a:r>
          </a:p>
          <a:p>
            <a:r>
              <a:t>): Promise&lt;("passed" | "failed")[]&gt; =&gt; {</a:t>
            </a:r>
          </a:p>
          <a:p>
            <a:r>
              <a:t>  // Execute each test case</a:t>
            </a:r>
          </a:p>
          <a:p>
            <a:r>
              <a:t>  // Compare actual vs expected output</a:t>
            </a:r>
          </a:p>
          <a:p>
            <a:r>
              <a:t>  // Return pass/fail status</a:t>
            </a:r>
          </a:p>
          <a:p>
            <a:r>
              <a:t>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Results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Status Indicators</a:t>
            </a:r>
          </a:p>
          <a:p>
            <a:r>
              <a:t>- ✅ Passed</a:t>
            </a:r>
          </a:p>
          <a:p>
            <a:r>
              <a:t>- ❌ Failed</a:t>
            </a:r>
          </a:p>
          <a:p>
            <a:r>
              <a:t>- ⏳ Pending</a:t>
            </a:r>
          </a:p>
          <a:p>
            <a:endParaRPr/>
          </a:p>
          <a:p>
            <a:r>
              <a:t>Metrics</a:t>
            </a:r>
          </a:p>
          <a:p>
            <a:r>
              <a:t>- Total test cases</a:t>
            </a:r>
          </a:p>
          <a:p>
            <a:r>
              <a:t>- Pass rate</a:t>
            </a:r>
          </a:p>
          <a:p>
            <a:r>
              <a:t>- Failure rate</a:t>
            </a:r>
          </a:p>
          <a:p>
            <a:r>
              <a:t>- Execution time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Case Management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Add/Remove test cases</a:t>
            </a:r>
          </a:p>
          <a:p>
            <a:r>
              <a:t>- Edit test parameters</a:t>
            </a:r>
          </a:p>
          <a:p>
            <a:r>
              <a:t>- Real-time execution</a:t>
            </a:r>
          </a:p>
          <a:p>
            <a:r>
              <a:t>- Visual feedback</a:t>
            </a:r>
          </a:p>
          <a:p>
            <a:r>
              <a:t>- Error reporting</a:t>
            </a:r>
          </a:p>
          <a:p>
            <a:r>
              <a:t>- Test case organization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382</Words>
  <Application>Microsoft Office PowerPoint</Application>
  <PresentationFormat>On-screen Show (4:3)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Times New Roman</vt:lpstr>
      <vt:lpstr>Office Theme</vt:lpstr>
      <vt:lpstr>CMR Technical Campus Department of CSE </vt:lpstr>
      <vt:lpstr>System Overview</vt:lpstr>
      <vt:lpstr>Test Case Structure</vt:lpstr>
      <vt:lpstr>Testing Workflow</vt:lpstr>
      <vt:lpstr>Manual Test Case Creation</vt:lpstr>
      <vt:lpstr>Test Case Categories</vt:lpstr>
      <vt:lpstr>Test Execution Process</vt:lpstr>
      <vt:lpstr>Test Results Analysis</vt:lpstr>
      <vt:lpstr>Test Case Management Features</vt:lpstr>
      <vt:lpstr>Quality Metrics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CMR Technical Campus Department of CSE</dc:title>
  <dc:subject/>
  <dc:creator>shiva kumar</dc:creator>
  <cp:keywords/>
  <dc:description>generated using python-pptx</dc:description>
  <cp:lastModifiedBy>shiva kumar</cp:lastModifiedBy>
  <cp:revision>4</cp:revision>
  <dcterms:created xsi:type="dcterms:W3CDTF">2013-01-27T09:14:16Z</dcterms:created>
  <dcterms:modified xsi:type="dcterms:W3CDTF">2025-04-15T05:37:39Z</dcterms:modified>
  <cp:category/>
</cp:coreProperties>
</file>