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3" r:id="rId4"/>
    <p:sldId id="264" r:id="rId5"/>
    <p:sldId id="260" r:id="rId6"/>
    <p:sldId id="261" r:id="rId7"/>
    <p:sldId id="257" r:id="rId8"/>
    <p:sldId id="259" r:id="rId9"/>
    <p:sldId id="258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4/15/2025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10229150" cy="3035808"/>
          </a:xfrm>
        </p:spPr>
        <p:txBody>
          <a:bodyPr/>
          <a:lstStyle/>
          <a:p>
            <a:r>
              <a:rPr lang="en-US" dirty="0" smtClean="0"/>
              <a:t>Fake News Detection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975" y="4389120"/>
            <a:ext cx="8542655" cy="1673225"/>
          </a:xfrm>
        </p:spPr>
        <p:txBody>
          <a:bodyPr>
            <a:normAutofit fontScale="82500" lnSpcReduction="20000"/>
          </a:bodyPr>
          <a:lstStyle/>
          <a:p>
            <a:r>
              <a:rPr lang="en-US" altLang="en-IN" dirty="0"/>
              <a:t>Presented by: </a:t>
            </a:r>
            <a:endParaRPr lang="en-US" altLang="en-IN" dirty="0" smtClean="0"/>
          </a:p>
          <a:p>
            <a:r>
              <a:rPr lang="en-US" altLang="en-IN" dirty="0" smtClean="0"/>
              <a:t>       Batch :-16</a:t>
            </a:r>
            <a:endParaRPr lang="en-US" altLang="en-IN" dirty="0"/>
          </a:p>
          <a:p>
            <a:pPr indent="457200"/>
            <a:r>
              <a:rPr lang="en-US" altLang="en-IN" dirty="0"/>
              <a:t>Shiva Kumar  --&gt; 227R1A05J3</a:t>
            </a:r>
          </a:p>
          <a:p>
            <a:pPr indent="457200"/>
            <a:r>
              <a:rPr lang="en-US" altLang="en-IN" dirty="0"/>
              <a:t>Lonka Srihitha  --&gt;227R1A05F7</a:t>
            </a:r>
          </a:p>
          <a:p>
            <a:pPr indent="457200"/>
            <a:r>
              <a:rPr lang="en-US" altLang="en-IN" dirty="0"/>
              <a:t>Karthik Rodda  --&gt; 22D7R1A05J0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9,100+ Thank You Card Background Stock Illustration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942" y="905069"/>
            <a:ext cx="8755160" cy="573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Content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923541"/>
            <a:ext cx="9902952" cy="43699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Introduction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093976"/>
            <a:ext cx="9576486" cy="4051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03" y="1798564"/>
            <a:ext cx="10488489" cy="46964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</a:t>
            </a:r>
            <a:r>
              <a:rPr lang="en-US" dirty="0" err="1" smtClean="0"/>
              <a:t>TechStacks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159" y="2116556"/>
            <a:ext cx="5959089" cy="405079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 Backend</a:t>
            </a:r>
          </a:p>
          <a:p>
            <a:pPr marL="0" indent="0">
              <a:buNone/>
            </a:pPr>
            <a:r>
              <a:rPr lang="en-IN" dirty="0" smtClean="0"/>
              <a:t>         - </a:t>
            </a:r>
            <a:r>
              <a:rPr lang="en-IN" dirty="0"/>
              <a:t>Python </a:t>
            </a:r>
            <a:r>
              <a:rPr lang="en-IN" dirty="0" smtClean="0"/>
              <a:t>Flask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- </a:t>
            </a:r>
            <a:r>
              <a:rPr lang="en-IN" dirty="0" err="1" smtClean="0"/>
              <a:t>Scikit</a:t>
            </a:r>
            <a:r>
              <a:rPr lang="en-IN" dirty="0" smtClean="0"/>
              <a:t>-learn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- </a:t>
            </a:r>
            <a:r>
              <a:rPr lang="en-IN" dirty="0"/>
              <a:t>Naive Bayes </a:t>
            </a:r>
            <a:r>
              <a:rPr lang="en-IN" dirty="0" smtClean="0"/>
              <a:t>Classifier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- </a:t>
            </a:r>
            <a:r>
              <a:rPr lang="en-IN" dirty="0"/>
              <a:t>TF-IDF </a:t>
            </a:r>
            <a:r>
              <a:rPr lang="en-IN" dirty="0" smtClean="0"/>
              <a:t>Vectorization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- </a:t>
            </a:r>
            <a:r>
              <a:rPr lang="en-IN" dirty="0"/>
              <a:t>Pandas &amp; </a:t>
            </a:r>
            <a:r>
              <a:rPr lang="en-IN" dirty="0" err="1" smtClean="0"/>
              <a:t>NumPy</a:t>
            </a:r>
            <a:endParaRPr lang="en-IN" dirty="0"/>
          </a:p>
          <a:p>
            <a:pPr marL="457200" indent="-457200">
              <a:buAutoNum type="arabicPeriod" startAt="2"/>
            </a:pPr>
            <a:r>
              <a:rPr lang="en-IN" dirty="0" smtClean="0"/>
              <a:t>Frontend</a:t>
            </a:r>
          </a:p>
          <a:p>
            <a:pPr marL="0" indent="0">
              <a:buNone/>
            </a:pPr>
            <a:r>
              <a:rPr lang="en-IN" dirty="0" smtClean="0"/>
              <a:t>         - Next.js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- </a:t>
            </a:r>
            <a:r>
              <a:rPr lang="en-IN" dirty="0" err="1" smtClean="0"/>
              <a:t>TypeScript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- Tailwind CSS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1" y="1808001"/>
            <a:ext cx="4534533" cy="46679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62" y="661149"/>
            <a:ext cx="9554936" cy="52388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Hows</a:t>
            </a:r>
            <a:r>
              <a:rPr lang="en-IN" dirty="0" smtClean="0"/>
              <a:t> Its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799107" cy="405079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1. Text </a:t>
            </a:r>
            <a:r>
              <a:rPr lang="en-IN" dirty="0" err="1"/>
              <a:t>Preprocessing</a:t>
            </a:r>
            <a:r>
              <a:rPr lang="en-IN" dirty="0"/>
              <a:t>  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- </a:t>
            </a:r>
            <a:r>
              <a:rPr lang="en-IN" dirty="0"/>
              <a:t>Lowercase conversion  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- </a:t>
            </a:r>
            <a:r>
              <a:rPr lang="en-IN" dirty="0"/>
              <a:t>Special character removal  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- </a:t>
            </a:r>
            <a:r>
              <a:rPr lang="en-IN" dirty="0"/>
              <a:t>Digit removal  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- </a:t>
            </a:r>
            <a:r>
              <a:rPr lang="en-IN" dirty="0"/>
              <a:t>Whitespace </a:t>
            </a:r>
            <a:r>
              <a:rPr lang="en-IN" dirty="0" smtClean="0"/>
              <a:t>normalization</a:t>
            </a:r>
          </a:p>
          <a:p>
            <a:pPr marL="0" indent="0">
              <a:buNone/>
            </a:pPr>
            <a:r>
              <a:rPr lang="en-IN" dirty="0" smtClean="0"/>
              <a:t>2</a:t>
            </a:r>
            <a:r>
              <a:rPr lang="en-IN" dirty="0"/>
              <a:t>. Model Training  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- </a:t>
            </a:r>
            <a:r>
              <a:rPr lang="en-IN" dirty="0"/>
              <a:t>TF-IDF feature extraction  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- </a:t>
            </a:r>
            <a:r>
              <a:rPr lang="en-IN" dirty="0"/>
              <a:t>Naive Bayes classification  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- </a:t>
            </a:r>
            <a:r>
              <a:rPr lang="en-IN" dirty="0"/>
              <a:t>Model </a:t>
            </a:r>
            <a:r>
              <a:rPr lang="en-IN" dirty="0" smtClean="0"/>
              <a:t>persistence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6298163" y="2121408"/>
            <a:ext cx="544907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3. Prediction Process   </a:t>
            </a:r>
          </a:p>
          <a:p>
            <a:r>
              <a:rPr lang="en-IN" sz="2000" dirty="0"/>
              <a:t>          - Text input processing   </a:t>
            </a:r>
          </a:p>
          <a:p>
            <a:r>
              <a:rPr lang="en-IN" sz="2000" dirty="0"/>
              <a:t>          - Feature vectorization   </a:t>
            </a:r>
          </a:p>
          <a:p>
            <a:r>
              <a:rPr lang="en-IN" sz="2000" dirty="0"/>
              <a:t>          - Classification   </a:t>
            </a:r>
          </a:p>
          <a:p>
            <a:r>
              <a:rPr lang="en-IN" sz="2000" dirty="0"/>
              <a:t>         - Confidence scoring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 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Larger training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/>
              <a:t>Multiple </a:t>
            </a:r>
            <a:r>
              <a:rPr lang="en-IN" sz="2400" dirty="0"/>
              <a:t>model support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/>
              <a:t>Historical </a:t>
            </a:r>
            <a:r>
              <a:rPr lang="en-IN" sz="2400" dirty="0"/>
              <a:t>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/>
              <a:t>User </a:t>
            </a:r>
            <a:r>
              <a:rPr lang="en-IN" sz="2400" dirty="0"/>
              <a:t>feedback system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/>
              <a:t>API </a:t>
            </a:r>
            <a:r>
              <a:rPr lang="en-IN" sz="2400" dirty="0"/>
              <a:t>documentation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 smtClean="0"/>
              <a:t>Performance </a:t>
            </a:r>
            <a:r>
              <a:rPr lang="en-IN" sz="2400" dirty="0"/>
              <a:t>optimization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Effective fake news </a:t>
            </a:r>
            <a:r>
              <a:rPr lang="en-IN" sz="2400" dirty="0" smtClean="0"/>
              <a:t>detection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Easy to use </a:t>
            </a:r>
            <a:r>
              <a:rPr lang="en-IN" sz="2400" dirty="0" smtClean="0"/>
              <a:t>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Scalable </a:t>
            </a:r>
            <a:r>
              <a:rPr lang="en-IN" sz="2400" dirty="0" smtClean="0"/>
              <a:t>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Potential for </a:t>
            </a:r>
            <a:r>
              <a:rPr lang="en-IN" sz="2400" dirty="0" smtClean="0"/>
              <a:t>expansion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156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Georgia</vt:lpstr>
      <vt:lpstr>Trebuchet MS</vt:lpstr>
      <vt:lpstr>Wingdings</vt:lpstr>
      <vt:lpstr>Wood Type</vt:lpstr>
      <vt:lpstr>Fake News Detection</vt:lpstr>
      <vt:lpstr>                Content</vt:lpstr>
      <vt:lpstr>               Introduction</vt:lpstr>
      <vt:lpstr>                 Objective</vt:lpstr>
      <vt:lpstr>               TechStacks</vt:lpstr>
      <vt:lpstr>PowerPoint Presentation</vt:lpstr>
      <vt:lpstr>Hows Its Work</vt:lpstr>
      <vt:lpstr>Future Enhancements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</dc:title>
  <dc:creator>shiva kumar</dc:creator>
  <cp:lastModifiedBy>shiva kumar</cp:lastModifiedBy>
  <cp:revision>6</cp:revision>
  <dcterms:created xsi:type="dcterms:W3CDTF">2025-04-14T16:46:00Z</dcterms:created>
  <dcterms:modified xsi:type="dcterms:W3CDTF">2025-04-15T09:10:17Z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FC47552622DD4A288728633819F7FCDE_12</vt:lpwstr>
  </property>
  <property fmtid="{D5CDD505-2E9C-101B-9397-08002B2CF9AE}" pid="3" name="KSOProductBuildVer">
    <vt:lpwstr>1033-12.2.0.19805</vt:lpwstr>
  </property>
</Properties>
</file>