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8" r:id="rId2"/>
    <p:sldId id="278" r:id="rId3"/>
    <p:sldId id="28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D985-0E1A-4389-8C68-2D7E8649DC7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BBEF2-C477-46D2-A3CB-692640D29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55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BBEF2-C477-46D2-A3CB-692640D29F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1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95F9-A28F-4DB6-9F2C-46964664A61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CA81-2E79-4425-9A1D-72BB2B6D28E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540774" y="0"/>
            <a:ext cx="10785988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CMR Technical Campus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b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LABORATORY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237703"/>
            <a:ext cx="762000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                     </a:t>
            </a:r>
          </a:p>
          <a:p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Name:SHIVA KUMAR</a:t>
            </a:r>
          </a:p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H. No:  227R1A05J3 </a:t>
            </a:r>
            <a:endParaRPr lang="en-US" sz="24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5186" y="2620297"/>
            <a:ext cx="10913807" cy="195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40"/>
              </a:spcBef>
              <a:buSzPts val="1100"/>
              <a:tabLst>
                <a:tab pos="445135" algn="l"/>
              </a:tabLst>
            </a:pPr>
            <a:r>
              <a:rPr lang="en-IN" sz="2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NAME :    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</a:t>
            </a:r>
            <a:r>
              <a:rPr lang="en-US" sz="3200" b="1" spc="1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b="1" spc="14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en-US" sz="3200" b="1" spc="18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3200" b="1" spc="14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</a:t>
            </a:r>
            <a:r>
              <a:rPr lang="en-US" sz="3200" b="1" spc="1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3200" b="1" spc="1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3200" b="1" spc="16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statistics,</a:t>
            </a:r>
            <a:r>
              <a:rPr lang="en-US" sz="3200" b="1" spc="15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math,</a:t>
            </a:r>
            <a:r>
              <a:rPr lang="en-US" sz="3200" b="1" spc="16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US" sz="3200" b="1" spc="16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200" b="1" spc="16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spc="-10" dirty="0" err="1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scipy</a:t>
            </a:r>
            <a:endParaRPr lang="en-IN" sz="2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7495">
              <a:spcBef>
                <a:spcPts val="115"/>
              </a:spcBef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8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5928852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615007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090" y="846081"/>
            <a:ext cx="10726994" cy="5165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 is organized into sub-packages covering various scientific computing areas: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- Clustering Algorithms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constants - physical and mathematical constants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fftpack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Fast Fourier Transform subroutines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- integration and solution of ordinary differential equations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Interpolate - interpolation and smoothing splines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 - input and output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linear algebra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ndimage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n-dimensional image processing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615007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ow To Write A Thank You Note In Five Easy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1" y="786887"/>
            <a:ext cx="97536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615007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857424"/>
            <a:ext cx="9763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valuable for its set of libraries for a variety of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774" y="1726902"/>
            <a:ext cx="10628671" cy="365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fields of mathematical calculations, computer modeling, economic calculations, machine learning, statistics, engineering, and other industries are widely used by a number of Python libraries.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libraries save developers time and standardize work with mathematical functions and algorithms, which puts Python code writing for many industries at a very high level.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615007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955" y="379477"/>
            <a:ext cx="11080955" cy="615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Bef>
                <a:spcPts val="5"/>
              </a:spcBef>
              <a:buFont typeface="+mj-lt"/>
              <a:buAutoNum type="romanLcParenR"/>
              <a:tabLst>
                <a:tab pos="381635" algn="l"/>
              </a:tabLst>
            </a:pPr>
            <a:r>
              <a:rPr lang="en-US" sz="2400" b="1" kern="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Statistics</a:t>
            </a:r>
            <a:endParaRPr lang="en-IN" sz="2400" b="1" kern="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7495" marR="41910" algn="just">
              <a:lnSpc>
                <a:spcPct val="15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Python's statistics is a built-in Python library for descriptive statistics. You can use it if</a:t>
            </a:r>
            <a:r>
              <a:rPr lang="en-US" sz="2400" spc="2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 datasets are not too large or if you can't rely on importing other libraries. NumPy is a third-party library for numerical computing, optimized for working with single- and multi- dimensional arrays.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7495" algn="just">
              <a:lnSpc>
                <a:spcPct val="150000"/>
              </a:lnSpc>
              <a:spcBef>
                <a:spcPts val="930"/>
              </a:spcBef>
            </a:pPr>
            <a:r>
              <a:rPr lang="en-US" sz="2400" b="1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</a:t>
            </a:r>
            <a:r>
              <a:rPr lang="en-US" sz="2400" b="1" spc="35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Descriptive</a:t>
            </a:r>
            <a:r>
              <a:rPr lang="en-US" sz="2400" b="1" spc="34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Statistics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7495" marR="57785" algn="just">
              <a:lnSpc>
                <a:spcPct val="150000"/>
              </a:lnSpc>
              <a:spcBef>
                <a:spcPts val="1170"/>
              </a:spcBef>
            </a:pP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Descriptive statistics is about describing and summarizing data. It uses two main </a:t>
            </a:r>
            <a:r>
              <a:rPr lang="en-US" sz="24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approaches:</a:t>
            </a:r>
            <a:endParaRPr lang="en-IN" sz="2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7495" marR="57785" algn="just">
              <a:lnSpc>
                <a:spcPct val="150000"/>
              </a:lnSpc>
              <a:spcBef>
                <a:spcPts val="1170"/>
              </a:spcBef>
            </a:pP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quantitative</a:t>
            </a:r>
            <a:r>
              <a:rPr lang="en-US" sz="2400" spc="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r>
              <a:rPr lang="en-US" sz="2400" spc="4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describes</a:t>
            </a:r>
            <a:r>
              <a:rPr lang="en-US" sz="2400" spc="4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summarizes</a:t>
            </a:r>
            <a:r>
              <a:rPr lang="en-US" sz="2400" spc="4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spc="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numerically.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The</a:t>
            </a:r>
            <a:r>
              <a:rPr lang="en-US" sz="24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400" spc="-3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r>
              <a:rPr lang="en-US" sz="24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illustrates</a:t>
            </a:r>
            <a:r>
              <a:rPr lang="en-US" sz="24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spc="-2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400" spc="-3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charts,</a:t>
            </a:r>
            <a:r>
              <a:rPr lang="en-US" sz="24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plots,</a:t>
            </a:r>
            <a:r>
              <a:rPr lang="en-US" sz="24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histograms,</a:t>
            </a:r>
            <a:r>
              <a:rPr lang="en-US" sz="24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2400" spc="-2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graphs. 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615007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774" y="575187"/>
            <a:ext cx="10530348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400" b="1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calculations with real numbers, the Python language contains many additional functions collected in a library (module) called math.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these functions at the beginning of the program, you need to connect the math library, which is done by the command :</a:t>
            </a:r>
            <a:r>
              <a:rPr lang="en-IN" sz="24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020300"/>
            <a:ext cx="10628671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- return the ceiling of x, the smallest integer greater than or equal to x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math.comb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(n, k) - return the number of ways to choose k items from n items without repetition and without order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238271" cy="622884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451" y="275191"/>
            <a:ext cx="10953136" cy="667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math.copysign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 - return float with the magnitude (absolute value) of x but the sign of y. On platforms that support signed zeros,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copysign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(1.0, -0.0) returns -1.0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math.fabs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- return the absolute value of x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math.factorial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- return x factorial as an integer. Raises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x is not integral or is negative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- return the floor of x, the largest integer less than or equal to x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math.fmod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 - return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(x, y), as defined by the platform C library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math.frexp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- return the mantissa and exponent of x as the pair (m, e). m is a float and e is an integer such that x == m * 2**e exactly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math.acos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- return the arc cosine of x, in radians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math.asin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- return the arc sine of x, in radians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615007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774" y="575187"/>
            <a:ext cx="10717161" cy="4993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655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400" b="1" i="0" cap="all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b="1" i="0" cap="all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early 2005, programmer and data scientist Travis Oliphant wanted to unite the community around one project and created the NumPy library to replace the Numeric and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libraries. NumPy was created based on the Numeric code. The Numeric code was rewritten to be easier to maintain, and new features could be added to the library.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have been added to NumPy.</a:t>
            </a:r>
          </a:p>
          <a:p>
            <a:pPr marL="342900" indent="-34290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was originally part of the SciPy library. To allow other projects to use the NumPy library, its code was placed in a separate package.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615007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66109"/>
            <a:ext cx="11002297" cy="610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User Features:</a:t>
            </a:r>
          </a:p>
          <a:p>
            <a:pPr marL="342900" indent="-342900" algn="l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objects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Universal functions 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ufunc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Routine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Packaging 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numpy.distutils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Distutils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Users Guide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C-API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internals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and SWIG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615007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03" y="562977"/>
            <a:ext cx="10726994" cy="5719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NumPy basics: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creation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with NumPy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Broadcasting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Byte-swapping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arrays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custom array containers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Subclassing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/>
          <p:nvPr/>
        </p:nvSpPr>
        <p:spPr>
          <a:xfrm>
            <a:off x="2743200" y="0"/>
            <a:ext cx="8583561" cy="283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955" y="353961"/>
            <a:ext cx="11238271" cy="5928852"/>
          </a:xfrm>
          <a:prstGeom prst="rect">
            <a:avLst/>
          </a:prstGeom>
          <a:noFill/>
          <a:ln w="508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12955" y="353961"/>
            <a:ext cx="11169445" cy="6150078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8090" y="1061884"/>
            <a:ext cx="9979741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61305"/>
            <a:ext cx="10972800" cy="6335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 is a library for the open-source Python programming language, designed to perform scientific and engineering calculations.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capabilities of this library are quite wide: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for minima and maxima of functions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function integrals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special functions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711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srivarsha bhusarapu</dc:creator>
  <cp:lastModifiedBy>shiva kumar</cp:lastModifiedBy>
  <cp:revision>3</cp:revision>
  <dcterms:created xsi:type="dcterms:W3CDTF">2025-02-10T12:41:00Z</dcterms:created>
  <dcterms:modified xsi:type="dcterms:W3CDTF">2025-03-27T14:09:39Z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9A28847681FB4CBDA63B6285DBE3DDF0_12</vt:lpwstr>
  </property>
  <property fmtid="{D5CDD505-2E9C-101B-9397-08002B2CF9AE}" pid="3" name="KSOProductBuildVer">
    <vt:lpwstr>1033-12.2.0.19805</vt:lpwstr>
  </property>
</Properties>
</file>