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5"/>
  </p:notesMasterIdLst>
  <p:sldIdLst>
    <p:sldId id="257" r:id="rId2"/>
    <p:sldId id="27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3" r:id="rId12"/>
    <p:sldId id="27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8ED70-C2FD-43E3-B11A-8A687DDA5E4F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61BE6-CAC9-4267-8EC8-131CE0D33C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3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59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28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655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036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05045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632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081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611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844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480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17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873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57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663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539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66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81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AE6D-80D1-402E-AFC9-A76739495A9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0A2F75-EB26-4C90-90AB-745B514705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214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74431"/>
            <a:ext cx="5143500" cy="209080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Kishkinda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>
                <a:solidFill>
                  <a:srgbClr val="0070C0"/>
                </a:solidFill>
              </a:rPr>
              <a:t>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317" y="4449304"/>
            <a:ext cx="5143500" cy="1223362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Bellary.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4F3C16DD-C77C-B464-9F16-3D3089C35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6347" y="36700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xmlns="" val="373798987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BDA2CB-75C1-985F-AC25-DDC4D8CC588E}"/>
              </a:ext>
            </a:extLst>
          </p:cNvPr>
          <p:cNvSpPr txBox="1"/>
          <p:nvPr/>
        </p:nvSpPr>
        <p:spPr>
          <a:xfrm>
            <a:off x="693174" y="850685"/>
            <a:ext cx="63454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Google Sans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FF0000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Career opportunities</a:t>
            </a:r>
            <a:r>
              <a:rPr lang="en-US" sz="2000" b="0" i="0" u="sng" dirty="0">
                <a:solidFill>
                  <a:srgbClr val="FF0000"/>
                </a:solidFill>
                <a:effectLst/>
                <a:latin typeface="Google Sans"/>
              </a:rPr>
              <a:t>: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Sports sponsorship management can be a fast-paced, creative, and growth-oriented career, whether working with emerging athletes or top sports organizations.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Brand image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Google Sans"/>
              </a:rPr>
              <a:t>: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Athlete sponsorship can help brands increase awareness and shape their image by creating positive associations with the athlete.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Marketing strategy</a:t>
            </a:r>
            <a:r>
              <a:rPr lang="en-US" sz="2400" b="1" i="0" u="sng" dirty="0">
                <a:solidFill>
                  <a:srgbClr val="FF0000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Sports sponsorship can be an effective marketing strategy for brands to connect with consumers, expand their reach, and enhance their brand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17211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review Image">
            <a:extLst>
              <a:ext uri="{FF2B5EF4-FFF2-40B4-BE49-F238E27FC236}">
                <a16:creationId xmlns:a16="http://schemas.microsoft.com/office/drawing/2014/main" xmlns="" id="{854E4FDB-9C2B-AECB-9BF9-5A97E52CF0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Preview Image">
            <a:extLst>
              <a:ext uri="{FF2B5EF4-FFF2-40B4-BE49-F238E27FC236}">
                <a16:creationId xmlns:a16="http://schemas.microsoft.com/office/drawing/2014/main" xmlns="" id="{5271C2FB-53CD-AFEF-B025-3832A932C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Preview Image">
            <a:extLst>
              <a:ext uri="{FF2B5EF4-FFF2-40B4-BE49-F238E27FC236}">
                <a16:creationId xmlns:a16="http://schemas.microsoft.com/office/drawing/2014/main" xmlns="" id="{01D2271D-E8D7-1F70-0F12-87C1261BC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0" name="Picture 8" descr="Preview Image">
            <a:extLst>
              <a:ext uri="{FF2B5EF4-FFF2-40B4-BE49-F238E27FC236}">
                <a16:creationId xmlns:a16="http://schemas.microsoft.com/office/drawing/2014/main" xmlns="" id="{A342CDFC-A96B-D3AD-397A-1F1125E9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4543552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76D8BA-BD25-4ACC-3FC4-EE2E1F40BABA}"/>
              </a:ext>
            </a:extLst>
          </p:cNvPr>
          <p:cNvSpPr txBox="1"/>
          <p:nvPr/>
        </p:nvSpPr>
        <p:spPr>
          <a:xfrm>
            <a:off x="575187" y="471382"/>
            <a:ext cx="69759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Reference Books &amp; Resources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endParaRPr lang="en-US" sz="2000" dirty="0"/>
          </a:p>
          <a:p>
            <a:r>
              <a:rPr lang="en-US" sz="2000" dirty="0"/>
              <a:t>“The Sponsorship Handbook” by Pippa Collett and William Fenton: Offers in-depth insight into creating effective sponsorship deals and managing them.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>
                <a:solidFill>
                  <a:srgbClr val="FF0000"/>
                </a:solidFill>
              </a:rPr>
              <a:t>Sports Marketing</a:t>
            </a:r>
            <a:r>
              <a:rPr lang="en-US" sz="2000" dirty="0"/>
              <a:t>: A Strategic Perspective” by Matthew D. Shank: Covers sports marketing principles, including sponsorship management.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>
                <a:solidFill>
                  <a:srgbClr val="FF0000"/>
                </a:solidFill>
              </a:rPr>
              <a:t>Athlete Endorsements and Sponsorship</a:t>
            </a:r>
            <a:r>
              <a:rPr lang="en-US" sz="2000" dirty="0"/>
              <a:t>: From Theory to Practice” by Nicholas Burton: Focuses on the complexities of athlete sponsorship from both the athlete and brand perspectives.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25A15C-5603-71D9-0AFC-511504B36B78}"/>
              </a:ext>
            </a:extLst>
          </p:cNvPr>
          <p:cNvSpPr txBox="1"/>
          <p:nvPr/>
        </p:nvSpPr>
        <p:spPr>
          <a:xfrm>
            <a:off x="575187" y="5207480"/>
            <a:ext cx="5976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Tools used often include CRM systems for deal tracking and social media analytics platforms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9124406"/>
      </p:ext>
    </p:extLst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AB532-0E38-D84B-AF0A-2476B72CC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800" dirty="0">
                <a:solidFill>
                  <a:srgbClr val="FF0000"/>
                </a:solidFill>
              </a:rPr>
              <a:t>      Thank 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4A7943-117B-7C8D-3C52-5D8C228A6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From team no:22</a:t>
            </a:r>
          </a:p>
        </p:txBody>
      </p:sp>
    </p:spTree>
    <p:extLst>
      <p:ext uri="{BB962C8B-B14F-4D97-AF65-F5344CB8AC3E}">
        <p14:creationId xmlns:p14="http://schemas.microsoft.com/office/powerpoint/2010/main" xmlns="" val="1162972063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9D308-BC63-0647-21DD-A8EBE205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233"/>
            <a:ext cx="8596668" cy="176980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ATHLETE</a:t>
            </a: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SPONSORSHIP MANAGER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50E5C-861E-5ACD-A990-0CF684C7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039"/>
            <a:ext cx="8596668" cy="410932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PRESENTED BY:</a:t>
            </a:r>
          </a:p>
          <a:p>
            <a:r>
              <a:rPr lang="en-US" sz="2400" dirty="0"/>
              <a:t>Sl.no       Name                                        USN</a:t>
            </a:r>
          </a:p>
          <a:p>
            <a:r>
              <a:rPr lang="en-US" sz="2400" dirty="0"/>
              <a:t>    1.       SHIVAKUMAR.B.V.                  KUB23CSE133</a:t>
            </a:r>
          </a:p>
          <a:p>
            <a:r>
              <a:rPr lang="en-US" sz="2400" dirty="0"/>
              <a:t>    2.       MARITEMAPPA.S.K.                KUB23CSE081</a:t>
            </a:r>
          </a:p>
          <a:p>
            <a:r>
              <a:rPr lang="en-US" sz="2400" dirty="0"/>
              <a:t>    3.       PRAJWAL.B.                          KUB23CSE104</a:t>
            </a:r>
          </a:p>
          <a:p>
            <a:r>
              <a:rPr lang="en-US" sz="2400" dirty="0"/>
              <a:t>    4.       BASAVARAJ.K.S.                     KUB23CSE023</a:t>
            </a:r>
          </a:p>
          <a:p>
            <a:r>
              <a:rPr lang="en-US" sz="2400" dirty="0"/>
              <a:t>    5.       PRASANNA.B                          KUB23CSE105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2343406"/>
      </p:ext>
    </p:extLst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 Image">
            <a:extLst>
              <a:ext uri="{FF2B5EF4-FFF2-40B4-BE49-F238E27FC236}">
                <a16:creationId xmlns:a16="http://schemas.microsoft.com/office/drawing/2014/main" xmlns="" id="{5927617F-27B9-0EB0-3520-905D84FC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538227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view Image">
            <a:extLst>
              <a:ext uri="{FF2B5EF4-FFF2-40B4-BE49-F238E27FC236}">
                <a16:creationId xmlns:a16="http://schemas.microsoft.com/office/drawing/2014/main" xmlns="" id="{8E70734A-A2E3-BF57-D6FF-F4C9C587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4661626"/>
      </p:ext>
    </p:extLst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view Image">
            <a:extLst>
              <a:ext uri="{FF2B5EF4-FFF2-40B4-BE49-F238E27FC236}">
                <a16:creationId xmlns:a16="http://schemas.microsoft.com/office/drawing/2014/main" xmlns="" id="{3721CC9B-0F19-19F6-CA8B-194BECC7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079543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view Image">
            <a:extLst>
              <a:ext uri="{FF2B5EF4-FFF2-40B4-BE49-F238E27FC236}">
                <a16:creationId xmlns:a16="http://schemas.microsoft.com/office/drawing/2014/main" xmlns="" id="{5BE15465-DFFE-72C7-A6B6-3FFA81B0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1320234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view Image">
            <a:extLst>
              <a:ext uri="{FF2B5EF4-FFF2-40B4-BE49-F238E27FC236}">
                <a16:creationId xmlns:a16="http://schemas.microsoft.com/office/drawing/2014/main" xmlns="" id="{3318E731-F78C-3662-3061-D1BEA646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419457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B41AAF-EDC1-0F4E-CF0C-8165EE58F354}"/>
              </a:ext>
            </a:extLst>
          </p:cNvPr>
          <p:cNvSpPr txBox="1"/>
          <p:nvPr/>
        </p:nvSpPr>
        <p:spPr>
          <a:xfrm>
            <a:off x="589935" y="1604463"/>
            <a:ext cx="855775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Software Requirements:</a:t>
            </a:r>
          </a:p>
          <a:p>
            <a:endParaRPr lang="en-IN" b="1" dirty="0"/>
          </a:p>
          <a:p>
            <a:r>
              <a:rPr lang="en-IN" b="1" dirty="0"/>
              <a:t>     Python 3.12(64-bits)</a:t>
            </a:r>
          </a:p>
          <a:p>
            <a:endParaRPr lang="en-IN" b="1" dirty="0"/>
          </a:p>
          <a:p>
            <a:r>
              <a:rPr lang="en-IN" b="1" dirty="0"/>
              <a:t>     Visual Studio Code</a:t>
            </a:r>
          </a:p>
          <a:p>
            <a:endParaRPr lang="en-IN" dirty="0"/>
          </a:p>
          <a:p>
            <a:r>
              <a:rPr lang="en-IN" sz="2400" b="1" dirty="0">
                <a:solidFill>
                  <a:srgbClr val="FF0000"/>
                </a:solidFill>
              </a:rPr>
              <a:t>Hardware Requirements</a:t>
            </a:r>
            <a:r>
              <a:rPr lang="en-IN" sz="2400" b="1" u="sng" dirty="0">
                <a:solidFill>
                  <a:srgbClr val="FF0000"/>
                </a:solidFill>
              </a:rPr>
              <a:t>:</a:t>
            </a:r>
            <a:endParaRPr lang="en-IN" sz="2400" u="sng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b="1" dirty="0"/>
              <a:t>     Processor : Intel i5</a:t>
            </a:r>
          </a:p>
          <a:p>
            <a:endParaRPr lang="en-IN" b="1" dirty="0"/>
          </a:p>
          <a:p>
            <a:r>
              <a:rPr lang="en-IN" b="1" dirty="0"/>
              <a:t>     Ram : 16GB</a:t>
            </a:r>
          </a:p>
          <a:p>
            <a:endParaRPr lang="en-IN" b="1" dirty="0"/>
          </a:p>
          <a:p>
            <a:r>
              <a:rPr lang="en-IN" b="1" dirty="0"/>
              <a:t>     Hard Disk :500GB</a:t>
            </a:r>
          </a:p>
        </p:txBody>
      </p:sp>
    </p:spTree>
    <p:extLst>
      <p:ext uri="{BB962C8B-B14F-4D97-AF65-F5344CB8AC3E}">
        <p14:creationId xmlns:p14="http://schemas.microsoft.com/office/powerpoint/2010/main" xmlns="" val="2106474447"/>
      </p:ext>
    </p:extLst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C1DAD-13AB-0732-3577-7C6CEC71FDD5}"/>
              </a:ext>
            </a:extLst>
          </p:cNvPr>
          <p:cNvSpPr txBox="1"/>
          <p:nvPr/>
        </p:nvSpPr>
        <p:spPr>
          <a:xfrm>
            <a:off x="516194" y="856357"/>
            <a:ext cx="80378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Athlete sponsorship managers can benefit from a variety of benefits, including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</a:t>
            </a: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Brand awareness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businesses build brand awareness and create positive associations with a sport or team.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Targeted marketing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Brands can reach specific demographics by sponsoring the right athlete or sports event.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Increased sales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generate leads and sales.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Customer loyalty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build loyalty among customers and employees.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Google Sans"/>
              </a:rPr>
              <a:t>New markets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: Sponsorships can help businesses reach new markets and demographics. 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120599"/>
      </p:ext>
    </p:extLst>
  </p:cSld>
  <p:clrMapOvr>
    <a:masterClrMapping/>
  </p:clrMapOvr>
  <p:transition>
    <p:cover dir="l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162</TotalTime>
  <Words>216</Words>
  <Application>Microsoft Office PowerPoint</Application>
  <PresentationFormat>Custom</PresentationFormat>
  <Paragraphs>50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Kishkinda. university</vt:lpstr>
      <vt:lpstr>ATHLETE SPONSORSHIP MANAGER.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     Thank  you.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Kishkinda. university</dc:title>
  <dc:creator>Prajwal. B.</dc:creator>
  <cp:lastModifiedBy>User</cp:lastModifiedBy>
  <cp:revision>6</cp:revision>
  <dcterms:created xsi:type="dcterms:W3CDTF">2024-09-27T21:29:49Z</dcterms:created>
  <dcterms:modified xsi:type="dcterms:W3CDTF">2024-09-27T09:41:08Z</dcterms:modified>
</cp:coreProperties>
</file>