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
  </p:notesMasterIdLst>
  <p:handoutMasterIdLst>
    <p:handoutMasterId r:id="rId5"/>
  </p:handoutMasterIdLst>
  <p:sldIdLst>
    <p:sldId id="446" r:id="rId2"/>
    <p:sldId id="445" r:id="rId3"/>
  </p:sldIdLst>
  <p:sldSz cx="9906000" cy="6858000" type="A4"/>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userDrawn="1">
          <p15:clr>
            <a:srgbClr val="A4A3A4"/>
          </p15:clr>
        </p15:guide>
        <p15:guide id="2" orient="horz" pos="3884" userDrawn="1">
          <p15:clr>
            <a:srgbClr val="A4A3A4"/>
          </p15:clr>
        </p15:guide>
        <p15:guide id="3" orient="horz" pos="686" userDrawn="1">
          <p15:clr>
            <a:srgbClr val="A4A3A4"/>
          </p15:clr>
        </p15:guide>
        <p15:guide id="4" pos="4322" userDrawn="1">
          <p15:clr>
            <a:srgbClr val="A4A3A4"/>
          </p15:clr>
        </p15:guide>
        <p15:guide id="5" pos="55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327"/>
    <a:srgbClr val="CC0099"/>
    <a:srgbClr val="FF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4660"/>
  </p:normalViewPr>
  <p:slideViewPr>
    <p:cSldViewPr snapToGrid="0" showGuides="1">
      <p:cViewPr>
        <p:scale>
          <a:sx n="90" d="100"/>
          <a:sy n="90" d="100"/>
        </p:scale>
        <p:origin x="756" y="-6"/>
      </p:cViewPr>
      <p:guideLst>
        <p:guide orient="horz" pos="527"/>
        <p:guide orient="horz" pos="3884"/>
        <p:guide orient="horz" pos="686"/>
        <p:guide pos="4322"/>
        <p:guide pos="5547"/>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238" cy="466725"/>
          </a:xfrm>
          <a:prstGeom prst="rect">
            <a:avLst/>
          </a:prstGeom>
        </p:spPr>
        <p:txBody>
          <a:bodyPr vert="horz" lIns="91431" tIns="45716" rIns="91431" bIns="45716" rtlCol="0"/>
          <a:lstStyle>
            <a:lvl1pPr algn="l">
              <a:defRPr sz="1200"/>
            </a:lvl1pPr>
          </a:lstStyle>
          <a:p>
            <a:endParaRPr lang="en-US" dirty="0"/>
          </a:p>
        </p:txBody>
      </p:sp>
      <p:sp>
        <p:nvSpPr>
          <p:cNvPr id="3" name="Date Placeholder 2"/>
          <p:cNvSpPr>
            <a:spLocks noGrp="1"/>
          </p:cNvSpPr>
          <p:nvPr>
            <p:ph type="dt" sz="quarter" idx="1"/>
          </p:nvPr>
        </p:nvSpPr>
        <p:spPr>
          <a:xfrm>
            <a:off x="3978275" y="1"/>
            <a:ext cx="3043238" cy="466725"/>
          </a:xfrm>
          <a:prstGeom prst="rect">
            <a:avLst/>
          </a:prstGeom>
        </p:spPr>
        <p:txBody>
          <a:bodyPr vert="horz" lIns="91431" tIns="45716" rIns="91431" bIns="45716" rtlCol="0"/>
          <a:lstStyle>
            <a:lvl1pPr algn="r">
              <a:defRPr sz="1200"/>
            </a:lvl1pPr>
          </a:lstStyle>
          <a:p>
            <a:fld id="{5EC14323-B9B4-4B47-9112-DA44E662B352}" type="datetimeFigureOut">
              <a:rPr lang="en-US" smtClean="0"/>
              <a:t>3/14/2024</a:t>
            </a:fld>
            <a:endParaRPr lang="en-US" dirty="0"/>
          </a:p>
        </p:txBody>
      </p:sp>
      <p:sp>
        <p:nvSpPr>
          <p:cNvPr id="4" name="Footer Placeholder 3"/>
          <p:cNvSpPr>
            <a:spLocks noGrp="1"/>
          </p:cNvSpPr>
          <p:nvPr>
            <p:ph type="ftr" sz="quarter" idx="2"/>
          </p:nvPr>
        </p:nvSpPr>
        <p:spPr>
          <a:xfrm>
            <a:off x="0" y="8842375"/>
            <a:ext cx="3043238" cy="466725"/>
          </a:xfrm>
          <a:prstGeom prst="rect">
            <a:avLst/>
          </a:prstGeom>
        </p:spPr>
        <p:txBody>
          <a:bodyPr vert="horz" lIns="91431" tIns="45716" rIns="91431" bIns="4571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31" tIns="45716" rIns="91431" bIns="45716" rtlCol="0" anchor="b"/>
          <a:lstStyle>
            <a:lvl1pPr algn="r">
              <a:defRPr sz="1200"/>
            </a:lvl1pPr>
          </a:lstStyle>
          <a:p>
            <a:fld id="{1FD7013A-6885-49B3-8A49-F36252457B0B}" type="slidenum">
              <a:rPr lang="en-US" smtClean="0"/>
              <a:t>‹#›</a:t>
            </a:fld>
            <a:endParaRPr lang="en-US" dirty="0"/>
          </a:p>
        </p:txBody>
      </p:sp>
    </p:spTree>
    <p:extLst>
      <p:ext uri="{BB962C8B-B14F-4D97-AF65-F5344CB8AC3E}">
        <p14:creationId xmlns:p14="http://schemas.microsoft.com/office/powerpoint/2010/main" val="3307590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69" tIns="45785" rIns="91569" bIns="45785" rtlCol="0"/>
          <a:lstStyle>
            <a:lvl1pPr algn="l">
              <a:defRPr sz="1200"/>
            </a:lvl1pPr>
          </a:lstStyle>
          <a:p>
            <a:endParaRPr lang="en-US" dirty="0"/>
          </a:p>
        </p:txBody>
      </p:sp>
      <p:sp>
        <p:nvSpPr>
          <p:cNvPr id="3" name="Date Placeholder 2"/>
          <p:cNvSpPr>
            <a:spLocks noGrp="1"/>
          </p:cNvSpPr>
          <p:nvPr>
            <p:ph type="dt" idx="1"/>
          </p:nvPr>
        </p:nvSpPr>
        <p:spPr>
          <a:xfrm>
            <a:off x="3977532" y="0"/>
            <a:ext cx="3043979" cy="465773"/>
          </a:xfrm>
          <a:prstGeom prst="rect">
            <a:avLst/>
          </a:prstGeom>
        </p:spPr>
        <p:txBody>
          <a:bodyPr vert="horz" lIns="91569" tIns="45785" rIns="91569" bIns="45785" rtlCol="0"/>
          <a:lstStyle>
            <a:lvl1pPr algn="r">
              <a:defRPr sz="1200"/>
            </a:lvl1pPr>
          </a:lstStyle>
          <a:p>
            <a:fld id="{A5F1BAF4-DA39-43A3-AF98-C5576C572C90}" type="datetimeFigureOut">
              <a:rPr lang="en-US" smtClean="0"/>
              <a:t>3/14/2024</a:t>
            </a:fld>
            <a:endParaRPr lang="en-US" dirty="0"/>
          </a:p>
        </p:txBody>
      </p:sp>
      <p:sp>
        <p:nvSpPr>
          <p:cNvPr id="4" name="Slide Image Placeholder 3"/>
          <p:cNvSpPr>
            <a:spLocks noGrp="1" noRot="1" noChangeAspect="1"/>
          </p:cNvSpPr>
          <p:nvPr>
            <p:ph type="sldImg" idx="2"/>
          </p:nvPr>
        </p:nvSpPr>
        <p:spPr>
          <a:xfrm>
            <a:off x="990600" y="698500"/>
            <a:ext cx="5041900" cy="3490913"/>
          </a:xfrm>
          <a:prstGeom prst="rect">
            <a:avLst/>
          </a:prstGeom>
          <a:noFill/>
          <a:ln w="12700">
            <a:solidFill>
              <a:prstClr val="black"/>
            </a:solidFill>
          </a:ln>
        </p:spPr>
        <p:txBody>
          <a:bodyPr vert="horz" lIns="91569" tIns="45785" rIns="91569" bIns="45785" rtlCol="0" anchor="ctr"/>
          <a:lstStyle/>
          <a:p>
            <a:endParaRPr lang="en-US" dirty="0"/>
          </a:p>
        </p:txBody>
      </p:sp>
      <p:sp>
        <p:nvSpPr>
          <p:cNvPr id="5" name="Notes Placeholder 4"/>
          <p:cNvSpPr>
            <a:spLocks noGrp="1"/>
          </p:cNvSpPr>
          <p:nvPr>
            <p:ph type="body" sz="quarter" idx="3"/>
          </p:nvPr>
        </p:nvSpPr>
        <p:spPr>
          <a:xfrm>
            <a:off x="702947" y="4422460"/>
            <a:ext cx="5617208" cy="4188778"/>
          </a:xfrm>
          <a:prstGeom prst="rect">
            <a:avLst/>
          </a:prstGeom>
        </p:spPr>
        <p:txBody>
          <a:bodyPr vert="horz" lIns="91569" tIns="45785" rIns="91569" bIns="4578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9"/>
            <a:ext cx="3043979" cy="465773"/>
          </a:xfrm>
          <a:prstGeom prst="rect">
            <a:avLst/>
          </a:prstGeom>
        </p:spPr>
        <p:txBody>
          <a:bodyPr vert="horz" lIns="91569" tIns="45785" rIns="91569" bIns="4578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7532" y="8841739"/>
            <a:ext cx="3043979" cy="465773"/>
          </a:xfrm>
          <a:prstGeom prst="rect">
            <a:avLst/>
          </a:prstGeom>
        </p:spPr>
        <p:txBody>
          <a:bodyPr vert="horz" lIns="91569" tIns="45785" rIns="91569" bIns="45785" rtlCol="0" anchor="b"/>
          <a:lstStyle>
            <a:lvl1pPr algn="r">
              <a:defRPr sz="1200"/>
            </a:lvl1pPr>
          </a:lstStyle>
          <a:p>
            <a:fld id="{F9FE630F-5AF1-410B-931A-8A93668865EA}" type="slidenum">
              <a:rPr lang="en-US" smtClean="0"/>
              <a:t>‹#›</a:t>
            </a:fld>
            <a:endParaRPr lang="en-US" dirty="0"/>
          </a:p>
        </p:txBody>
      </p:sp>
    </p:spTree>
    <p:extLst>
      <p:ext uri="{BB962C8B-B14F-4D97-AF65-F5344CB8AC3E}">
        <p14:creationId xmlns:p14="http://schemas.microsoft.com/office/powerpoint/2010/main" val="5076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986202" y="8855207"/>
            <a:ext cx="3049623" cy="46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13" tIns="44758" rIns="89513" bIns="44758" anchor="b"/>
          <a:lstStyle>
            <a:lvl1pPr>
              <a:defRPr sz="900">
                <a:solidFill>
                  <a:schemeClr val="tx1"/>
                </a:solidFill>
                <a:latin typeface="Arial" charset="0"/>
                <a:ea typeface="ＭＳ Ｐゴシック" pitchFamily="34" charset="-128"/>
              </a:defRPr>
            </a:lvl1pPr>
            <a:lvl2pPr marL="742950" indent="-285750">
              <a:defRPr sz="900">
                <a:solidFill>
                  <a:schemeClr val="tx1"/>
                </a:solidFill>
                <a:latin typeface="Arial" charset="0"/>
                <a:ea typeface="ＭＳ Ｐゴシック" pitchFamily="34" charset="-128"/>
              </a:defRPr>
            </a:lvl2pPr>
            <a:lvl3pPr marL="1143000" indent="-228600">
              <a:defRPr sz="900">
                <a:solidFill>
                  <a:schemeClr val="tx1"/>
                </a:solidFill>
                <a:latin typeface="Arial" charset="0"/>
                <a:ea typeface="ＭＳ Ｐゴシック" pitchFamily="34" charset="-128"/>
              </a:defRPr>
            </a:lvl3pPr>
            <a:lvl4pPr marL="1600200" indent="-228600">
              <a:defRPr sz="900">
                <a:solidFill>
                  <a:schemeClr val="tx1"/>
                </a:solidFill>
                <a:latin typeface="Arial" charset="0"/>
                <a:ea typeface="ＭＳ Ｐゴシック" pitchFamily="34" charset="-128"/>
              </a:defRPr>
            </a:lvl4pPr>
            <a:lvl5pPr marL="2057400" indent="-228600">
              <a:defRPr sz="9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900">
                <a:solidFill>
                  <a:schemeClr val="tx1"/>
                </a:solidFill>
                <a:latin typeface="Arial" charset="0"/>
                <a:ea typeface="ＭＳ Ｐゴシック" pitchFamily="34" charset="-128"/>
              </a:defRPr>
            </a:lvl9pPr>
          </a:lstStyle>
          <a:p>
            <a:pPr algn="r"/>
            <a:fld id="{99CD9CEE-9E9B-48EE-ABA6-65492E8671A4}" type="slidenum">
              <a:rPr lang="en-US" sz="1100"/>
              <a:pPr algn="r"/>
              <a:t>2</a:t>
            </a:fld>
            <a:endParaRPr lang="en-US" sz="1100" dirty="0"/>
          </a:p>
        </p:txBody>
      </p:sp>
      <p:sp>
        <p:nvSpPr>
          <p:cNvPr id="64515" name="Rectangle 2"/>
          <p:cNvSpPr>
            <a:spLocks noGrp="1" noRot="1" noChangeAspect="1" noChangeArrowheads="1" noTextEdit="1"/>
          </p:cNvSpPr>
          <p:nvPr>
            <p:ph type="sldImg"/>
          </p:nvPr>
        </p:nvSpPr>
        <p:spPr>
          <a:xfrm>
            <a:off x="995363" y="701675"/>
            <a:ext cx="5045075" cy="3492500"/>
          </a:xfrm>
          <a:ln/>
        </p:spPr>
      </p:sp>
      <p:sp>
        <p:nvSpPr>
          <p:cNvPr id="64516" name="Rectangle 3"/>
          <p:cNvSpPr>
            <a:spLocks noGrp="1" noChangeArrowheads="1"/>
          </p:cNvSpPr>
          <p:nvPr>
            <p:ph type="body" idx="1"/>
          </p:nvPr>
        </p:nvSpPr>
        <p:spPr>
          <a:xfrm>
            <a:off x="938223" y="4427605"/>
            <a:ext cx="5159384" cy="41950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13" tIns="44758" rIns="89513" bIns="44758"/>
          <a:lstStyle/>
          <a:p>
            <a:endParaRPr lang="en-US" dirty="0"/>
          </a:p>
        </p:txBody>
      </p:sp>
    </p:spTree>
    <p:extLst>
      <p:ext uri="{BB962C8B-B14F-4D97-AF65-F5344CB8AC3E}">
        <p14:creationId xmlns:p14="http://schemas.microsoft.com/office/powerpoint/2010/main" val="2617087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a:t>title</a:t>
            </a:r>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a:t>date</a:t>
            </a:r>
            <a:endParaRPr lang="en-GB" dirty="0"/>
          </a:p>
        </p:txBody>
      </p:sp>
    </p:spTree>
    <p:extLst>
      <p:ext uri="{BB962C8B-B14F-4D97-AF65-F5344CB8AC3E}">
        <p14:creationId xmlns:p14="http://schemas.microsoft.com/office/powerpoint/2010/main" val="317200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185828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31" name="Rectangle 30"/>
          <p:cNvSpPr/>
          <p:nvPr userDrawn="1"/>
        </p:nvSpPr>
        <p:spPr>
          <a:xfrm>
            <a:off x="8163471" y="6530147"/>
            <a:ext cx="977191" cy="200055"/>
          </a:xfrm>
          <a:prstGeom prst="rect">
            <a:avLst/>
          </a:prstGeom>
          <a:noFill/>
        </p:spPr>
        <p:txBody>
          <a:bodyPr wrap="none" rIns="0" rtlCol="0">
            <a:spAutoFit/>
          </a:bodyPr>
          <a:lstStyle/>
          <a:p>
            <a:pPr algn="r" defTabSz="457200" fontAlgn="auto">
              <a:spcBef>
                <a:spcPts val="0"/>
              </a:spcBef>
              <a:spcAft>
                <a:spcPts val="0"/>
              </a:spcAft>
            </a:pPr>
            <a:r>
              <a:rPr lang="de-DE" sz="700" dirty="0">
                <a:solidFill>
                  <a:prstClr val="black"/>
                </a:solidFill>
                <a:latin typeface="Georgia"/>
              </a:rPr>
              <a:t>© 2016 Egon Zehnder</a:t>
            </a:r>
          </a:p>
        </p:txBody>
      </p:sp>
    </p:spTree>
    <p:extLst>
      <p:ext uri="{BB962C8B-B14F-4D97-AF65-F5344CB8AC3E}">
        <p14:creationId xmlns:p14="http://schemas.microsoft.com/office/powerpoint/2010/main" val="381305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4031041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302657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a:t>Click to add title</a:t>
            </a:r>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678971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1197110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a:t>Click to add title</a:t>
            </a: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306353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a:t>click to add title</a:t>
            </a:r>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7404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a:t>click to add title</a:t>
            </a:r>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912835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a:t>click to add title</a:t>
            </a:r>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16831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a:t>Click to add title</a:t>
            </a:r>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50732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New Tem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a:t>Click to enter Candidate name</a:t>
            </a:r>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100"/>
              </a:spcBef>
              <a:tabLst>
                <a:tab pos="3228975" algn="l"/>
              </a:tabLst>
              <a:defRPr sz="900" b="0">
                <a:solidFill>
                  <a:schemeClr val="tx1"/>
                </a:solidFill>
                <a:latin typeface="+mn-lt"/>
                <a:cs typeface="Georgia"/>
              </a:defRPr>
            </a:lvl1pPr>
            <a:lvl2pPr marL="1076325" indent="-1076325">
              <a:lnSpc>
                <a:spcPct val="100000"/>
              </a:lnSpc>
              <a:spcBef>
                <a:spcPts val="10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sp>
        <p:nvSpPr>
          <p:cNvPr id="11" name="Picture Placeholder 6"/>
          <p:cNvSpPr>
            <a:spLocks noGrp="1"/>
          </p:cNvSpPr>
          <p:nvPr>
            <p:ph type="pic" sz="quarter" idx="12"/>
          </p:nvPr>
        </p:nvSpPr>
        <p:spPr>
          <a:xfrm>
            <a:off x="7184705" y="65049"/>
            <a:ext cx="685800" cy="789990"/>
          </a:xfrm>
        </p:spPr>
        <p:txBody>
          <a:bodyPr/>
          <a:lstStyle>
            <a:lvl1pPr>
              <a:defRPr sz="1000"/>
            </a:lvl1pPr>
          </a:lstStyle>
          <a:p>
            <a:endParaRPr lang="en-GB" dirty="0"/>
          </a:p>
        </p:txBody>
      </p:sp>
    </p:spTree>
    <p:extLst>
      <p:ext uri="{BB962C8B-B14F-4D97-AF65-F5344CB8AC3E}">
        <p14:creationId xmlns:p14="http://schemas.microsoft.com/office/powerpoint/2010/main" val="237294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222522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a:t>Click to enter Candidate name</a:t>
            </a:r>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sp>
        <p:nvSpPr>
          <p:cNvPr id="7" name="Picture Placeholder 6"/>
          <p:cNvSpPr>
            <a:spLocks noGrp="1"/>
          </p:cNvSpPr>
          <p:nvPr>
            <p:ph type="pic" sz="quarter" idx="12"/>
          </p:nvPr>
        </p:nvSpPr>
        <p:spPr>
          <a:xfrm>
            <a:off x="7184705" y="65049"/>
            <a:ext cx="685800" cy="789990"/>
          </a:xfrm>
        </p:spPr>
        <p:txBody>
          <a:bodyPr/>
          <a:lstStyle>
            <a:lvl1pPr>
              <a:defRPr sz="1000"/>
            </a:lvl1pPr>
          </a:lstStyle>
          <a:p>
            <a:endParaRPr lang="en-GB" dirty="0"/>
          </a:p>
        </p:txBody>
      </p:sp>
    </p:spTree>
    <p:extLst>
      <p:ext uri="{BB962C8B-B14F-4D97-AF65-F5344CB8AC3E}">
        <p14:creationId xmlns:p14="http://schemas.microsoft.com/office/powerpoint/2010/main" val="17947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a:t>Click to add title</a:t>
            </a:r>
          </a:p>
        </p:txBody>
      </p:sp>
      <p:sp>
        <p:nvSpPr>
          <p:cNvPr id="6" name="Content Placeholder 5"/>
          <p:cNvSpPr>
            <a:spLocks noGrp="1"/>
          </p:cNvSpPr>
          <p:nvPr>
            <p:ph sz="quarter" idx="10"/>
          </p:nvPr>
        </p:nvSpPr>
        <p:spPr>
          <a:xfrm>
            <a:off x="598488" y="1151516"/>
            <a:ext cx="4163616" cy="4927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p:cNvSpPr>
            <a:spLocks noGrp="1"/>
          </p:cNvSpPr>
          <p:nvPr>
            <p:ph type="pic" sz="quarter" idx="12"/>
          </p:nvPr>
        </p:nvSpPr>
        <p:spPr>
          <a:xfrm>
            <a:off x="7184705" y="65049"/>
            <a:ext cx="685800" cy="789990"/>
          </a:xfrm>
        </p:spPr>
        <p:txBody>
          <a:bodyPr/>
          <a:lstStyle>
            <a:lvl1pPr>
              <a:defRPr sz="1000"/>
            </a:lvl1pPr>
          </a:lstStyle>
          <a:p>
            <a:endParaRPr lang="en-GB" dirty="0"/>
          </a:p>
        </p:txBody>
      </p:sp>
    </p:spTree>
    <p:extLst>
      <p:ext uri="{BB962C8B-B14F-4D97-AF65-F5344CB8AC3E}">
        <p14:creationId xmlns:p14="http://schemas.microsoft.com/office/powerpoint/2010/main" val="210600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0"/>
              </a:spcBef>
              <a:defRPr sz="1000" b="0" baseline="0">
                <a:solidFill>
                  <a:schemeClr val="tx1"/>
                </a:solidFill>
              </a:defRPr>
            </a:lvl1pPr>
          </a:lstStyle>
          <a:p>
            <a:pPr lvl="0"/>
            <a:r>
              <a:rPr lang="en-US" dirty="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0"/>
              </a:spcBef>
              <a:defRPr sz="1000" b="0" baseline="0">
                <a:solidFill>
                  <a:schemeClr val="tx1"/>
                </a:solidFill>
              </a:defRPr>
            </a:lvl1pPr>
          </a:lstStyle>
          <a:p>
            <a:pPr lvl="0"/>
            <a:r>
              <a:rPr lang="en-US" dirty="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a:t>Previous Experience</a:t>
            </a:r>
          </a:p>
        </p:txBody>
      </p:sp>
      <p:sp>
        <p:nvSpPr>
          <p:cNvPr id="14" name="Picture Placeholder 12"/>
          <p:cNvSpPr>
            <a:spLocks noGrp="1"/>
          </p:cNvSpPr>
          <p:nvPr>
            <p:ph type="pic" sz="quarter" idx="18"/>
          </p:nvPr>
        </p:nvSpPr>
        <p:spPr>
          <a:xfrm>
            <a:off x="594361" y="1152169"/>
            <a:ext cx="1984248" cy="2286000"/>
          </a:xfrm>
        </p:spPr>
        <p:txBody>
          <a:bodyPr/>
          <a:lstStyle/>
          <a:p>
            <a:r>
              <a:rPr lang="en-US" dirty="0"/>
              <a:t>Click icon to add picture</a:t>
            </a:r>
          </a:p>
        </p:txBody>
      </p:sp>
    </p:spTree>
    <p:extLst>
      <p:ext uri="{BB962C8B-B14F-4D97-AF65-F5344CB8AC3E}">
        <p14:creationId xmlns:p14="http://schemas.microsoft.com/office/powerpoint/2010/main" val="128486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657479"/>
            <a:ext cx="3896994" cy="266697"/>
          </a:xfrm>
        </p:spPr>
        <p:txBody>
          <a:bodyPr/>
          <a:lstStyle>
            <a:lvl1pPr>
              <a:defRPr b="0"/>
            </a:lvl1pPr>
          </a:lstStyle>
          <a:p>
            <a:pPr lvl="0"/>
            <a:r>
              <a:rPr lang="en-US" dirty="0"/>
              <a:t>[Consultant Name]</a:t>
            </a:r>
            <a:endParaRPr lang="en-GB" dirty="0"/>
          </a:p>
        </p:txBody>
      </p:sp>
      <p:sp>
        <p:nvSpPr>
          <p:cNvPr id="2" name="Title 1"/>
          <p:cNvSpPr>
            <a:spLocks noGrp="1"/>
          </p:cNvSpPr>
          <p:nvPr>
            <p:ph type="title"/>
          </p:nvPr>
        </p:nvSpPr>
        <p:spPr/>
        <p:txBody>
          <a:bodyPr/>
          <a:lstStyle/>
          <a:p>
            <a:r>
              <a:rPr lang="en-US"/>
              <a:t>Click to edit Master title style</a:t>
            </a:r>
          </a:p>
        </p:txBody>
      </p:sp>
      <p:sp>
        <p:nvSpPr>
          <p:cNvPr id="9" name="Text Placeholder 16"/>
          <p:cNvSpPr>
            <a:spLocks noGrp="1"/>
          </p:cNvSpPr>
          <p:nvPr>
            <p:ph type="body" sz="quarter" idx="19" hasCustomPrompt="1"/>
          </p:nvPr>
        </p:nvSpPr>
        <p:spPr>
          <a:xfrm>
            <a:off x="612937" y="2985620"/>
            <a:ext cx="3896994" cy="230115"/>
          </a:xfrm>
        </p:spPr>
        <p:txBody>
          <a:bodyPr/>
          <a:lstStyle>
            <a:lvl1pPr>
              <a:defRPr sz="1200"/>
            </a:lvl1pPr>
          </a:lstStyle>
          <a:p>
            <a:r>
              <a:rPr lang="en-GB" dirty="0"/>
              <a:t>[Office]</a:t>
            </a:r>
          </a:p>
        </p:txBody>
      </p:sp>
      <p:sp>
        <p:nvSpPr>
          <p:cNvPr id="11" name="Text Placeholder 18"/>
          <p:cNvSpPr>
            <a:spLocks noGrp="1"/>
          </p:cNvSpPr>
          <p:nvPr>
            <p:ph type="body" sz="quarter" idx="21" hasCustomPrompt="1"/>
          </p:nvPr>
        </p:nvSpPr>
        <p:spPr>
          <a:xfrm>
            <a:off x="5445886" y="2984883"/>
            <a:ext cx="3896994" cy="230115"/>
          </a:xfrm>
        </p:spPr>
        <p:txBody>
          <a:bodyPr/>
          <a:lstStyle>
            <a:lvl1pPr>
              <a:defRPr sz="1200"/>
            </a:lvl1pPr>
          </a:lstStyle>
          <a:p>
            <a:r>
              <a:rPr lang="en-GB" dirty="0"/>
              <a:t>[Office]</a:t>
            </a:r>
          </a:p>
        </p:txBody>
      </p:sp>
      <p:sp>
        <p:nvSpPr>
          <p:cNvPr id="12" name="Text Placeholder 19"/>
          <p:cNvSpPr>
            <a:spLocks noGrp="1"/>
          </p:cNvSpPr>
          <p:nvPr>
            <p:ph type="body" sz="quarter" idx="22"/>
          </p:nvPr>
        </p:nvSpPr>
        <p:spPr>
          <a:xfrm>
            <a:off x="612937" y="3277178"/>
            <a:ext cx="3896994" cy="571500"/>
          </a:xfrm>
        </p:spPr>
        <p:txBody>
          <a:bodyPr/>
          <a:lstStyle>
            <a:lvl1pPr>
              <a:defRPr sz="1000" b="0">
                <a:solidFill>
                  <a:schemeClr val="tx1"/>
                </a:solidFill>
              </a:defRPr>
            </a:lvl1pPr>
          </a:lstStyle>
          <a:p>
            <a:pPr lvl="0"/>
            <a:r>
              <a:rPr lang="en-US"/>
              <a:t>Click to edit Master text styles</a:t>
            </a:r>
          </a:p>
        </p:txBody>
      </p:sp>
      <p:sp>
        <p:nvSpPr>
          <p:cNvPr id="13" name="Text Placeholder 15"/>
          <p:cNvSpPr>
            <a:spLocks noGrp="1"/>
          </p:cNvSpPr>
          <p:nvPr>
            <p:ph type="body" sz="quarter" idx="16"/>
          </p:nvPr>
        </p:nvSpPr>
        <p:spPr>
          <a:xfrm>
            <a:off x="612936" y="3954478"/>
            <a:ext cx="3896994" cy="2124060"/>
          </a:xfrm>
        </p:spPr>
        <p:txBody>
          <a:bodyPr/>
          <a:lstStyle>
            <a:lvl1pPr>
              <a:defRPr sz="1000" b="0">
                <a:solidFill>
                  <a:schemeClr val="tx1"/>
                </a:solidFill>
              </a:defRPr>
            </a:lvl1pPr>
          </a:lstStyle>
          <a:p>
            <a:pPr lvl="0"/>
            <a:r>
              <a:rPr lang="en-US"/>
              <a:t>Click to edit Master text styles</a:t>
            </a:r>
          </a:p>
        </p:txBody>
      </p:sp>
      <p:sp>
        <p:nvSpPr>
          <p:cNvPr id="16" name="Text Placeholder 22"/>
          <p:cNvSpPr>
            <a:spLocks noGrp="1"/>
          </p:cNvSpPr>
          <p:nvPr>
            <p:ph type="body" sz="quarter" idx="25"/>
          </p:nvPr>
        </p:nvSpPr>
        <p:spPr>
          <a:xfrm>
            <a:off x="5445886" y="3275704"/>
            <a:ext cx="3896994" cy="571500"/>
          </a:xfrm>
        </p:spPr>
        <p:txBody>
          <a:bodyPr/>
          <a:lstStyle>
            <a:lvl1pPr>
              <a:defRPr sz="1000" b="0">
                <a:solidFill>
                  <a:schemeClr val="tx1"/>
                </a:solidFill>
              </a:defRPr>
            </a:lvl1pPr>
          </a:lstStyle>
          <a:p>
            <a:pPr lvl="0"/>
            <a:r>
              <a:rPr lang="en-US"/>
              <a:t>Click to edit Master text styles</a:t>
            </a:r>
          </a:p>
        </p:txBody>
      </p:sp>
      <p:sp>
        <p:nvSpPr>
          <p:cNvPr id="17" name="Text Placeholder 23"/>
          <p:cNvSpPr>
            <a:spLocks noGrp="1"/>
          </p:cNvSpPr>
          <p:nvPr>
            <p:ph type="body" sz="quarter" idx="26"/>
          </p:nvPr>
        </p:nvSpPr>
        <p:spPr>
          <a:xfrm>
            <a:off x="5445886" y="3946526"/>
            <a:ext cx="3896994" cy="2122474"/>
          </a:xfrm>
        </p:spPr>
        <p:txBody>
          <a:bodyPr/>
          <a:lstStyle>
            <a:lvl1pPr>
              <a:defRPr sz="1000" b="0">
                <a:solidFill>
                  <a:schemeClr val="tx1"/>
                </a:solidFill>
              </a:defRPr>
            </a:lvl1pPr>
          </a:lstStyle>
          <a:p>
            <a:pPr lvl="0"/>
            <a:r>
              <a:rPr lang="en-US"/>
              <a:t>Click to edit Master text styles</a:t>
            </a:r>
          </a:p>
        </p:txBody>
      </p:sp>
      <p:sp>
        <p:nvSpPr>
          <p:cNvPr id="27" name="Text Placeholder 24"/>
          <p:cNvSpPr>
            <a:spLocks noGrp="1"/>
          </p:cNvSpPr>
          <p:nvPr>
            <p:ph type="body" sz="quarter" idx="29" hasCustomPrompt="1"/>
          </p:nvPr>
        </p:nvSpPr>
        <p:spPr>
          <a:xfrm>
            <a:off x="5445885" y="2657479"/>
            <a:ext cx="3896994" cy="266697"/>
          </a:xfrm>
        </p:spPr>
        <p:txBody>
          <a:bodyPr/>
          <a:lstStyle>
            <a:lvl1pPr>
              <a:defRPr b="0"/>
            </a:lvl1pPr>
          </a:lstStyle>
          <a:p>
            <a:pPr lvl="0"/>
            <a:r>
              <a:rPr lang="en-US" dirty="0"/>
              <a:t>[Consultant Name]</a:t>
            </a:r>
            <a:endParaRPr lang="en-GB" dirty="0"/>
          </a:p>
        </p:txBody>
      </p:sp>
      <p:sp>
        <p:nvSpPr>
          <p:cNvPr id="18" name="Picture Placeholder 3"/>
          <p:cNvSpPr>
            <a:spLocks noGrp="1"/>
          </p:cNvSpPr>
          <p:nvPr>
            <p:ph type="pic" sz="quarter" idx="30"/>
          </p:nvPr>
        </p:nvSpPr>
        <p:spPr>
          <a:xfrm>
            <a:off x="608806" y="1152169"/>
            <a:ext cx="1170068" cy="1407635"/>
          </a:xfrm>
        </p:spPr>
        <p:txBody>
          <a:bodyPr/>
          <a:lstStyle/>
          <a:p>
            <a:r>
              <a:rPr lang="en-US" dirty="0"/>
              <a:t>Click icon to add picture</a:t>
            </a:r>
          </a:p>
        </p:txBody>
      </p:sp>
      <p:sp>
        <p:nvSpPr>
          <p:cNvPr id="19" name="Picture Placeholder 3"/>
          <p:cNvSpPr>
            <a:spLocks noGrp="1"/>
          </p:cNvSpPr>
          <p:nvPr>
            <p:ph type="pic" sz="quarter" idx="31"/>
          </p:nvPr>
        </p:nvSpPr>
        <p:spPr>
          <a:xfrm>
            <a:off x="5445885" y="1152169"/>
            <a:ext cx="1170068" cy="1407635"/>
          </a:xfrm>
        </p:spPr>
        <p:txBody>
          <a:bodyPr/>
          <a:lstStyle/>
          <a:p>
            <a:r>
              <a:rPr lang="en-US" dirty="0"/>
              <a:t>Click icon to add picture</a:t>
            </a:r>
          </a:p>
        </p:txBody>
      </p:sp>
    </p:spTree>
    <p:extLst>
      <p:ext uri="{BB962C8B-B14F-4D97-AF65-F5344CB8AC3E}">
        <p14:creationId xmlns:p14="http://schemas.microsoft.com/office/powerpoint/2010/main" val="226568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657479"/>
            <a:ext cx="2643320" cy="268601"/>
          </a:xfrm>
        </p:spPr>
        <p:txBody>
          <a:bodyPr/>
          <a:lstStyle>
            <a:lvl1pPr>
              <a:defRPr b="0"/>
            </a:lvl1pPr>
          </a:lstStyle>
          <a:p>
            <a:pPr lvl="0"/>
            <a:r>
              <a:rPr lang="en-US" dirty="0"/>
              <a:t>[Consultant Name]</a:t>
            </a:r>
            <a:endParaRPr lang="en-GB" dirty="0"/>
          </a:p>
        </p:txBody>
      </p:sp>
      <p:sp>
        <p:nvSpPr>
          <p:cNvPr id="2" name="Title 1"/>
          <p:cNvSpPr>
            <a:spLocks noGrp="1"/>
          </p:cNvSpPr>
          <p:nvPr>
            <p:ph type="title"/>
          </p:nvPr>
        </p:nvSpPr>
        <p:spPr/>
        <p:txBody>
          <a:bodyPr/>
          <a:lstStyle/>
          <a:p>
            <a:r>
              <a:rPr lang="en-US"/>
              <a:t>Click to edit Master title style</a:t>
            </a:r>
          </a:p>
        </p:txBody>
      </p:sp>
      <p:sp>
        <p:nvSpPr>
          <p:cNvPr id="9" name="Text Placeholder 16"/>
          <p:cNvSpPr>
            <a:spLocks noGrp="1"/>
          </p:cNvSpPr>
          <p:nvPr>
            <p:ph type="body" sz="quarter" idx="19" hasCustomPrompt="1"/>
          </p:nvPr>
        </p:nvSpPr>
        <p:spPr>
          <a:xfrm>
            <a:off x="612937" y="2985620"/>
            <a:ext cx="2643320" cy="230115"/>
          </a:xfrm>
        </p:spPr>
        <p:txBody>
          <a:bodyPr/>
          <a:lstStyle>
            <a:lvl1pPr>
              <a:defRPr sz="1200"/>
            </a:lvl1pPr>
          </a:lstStyle>
          <a:p>
            <a:r>
              <a:rPr lang="en-GB" dirty="0"/>
              <a:t>[Office]</a:t>
            </a:r>
          </a:p>
        </p:txBody>
      </p:sp>
      <p:sp>
        <p:nvSpPr>
          <p:cNvPr id="10" name="Text Placeholder 17"/>
          <p:cNvSpPr>
            <a:spLocks noGrp="1"/>
          </p:cNvSpPr>
          <p:nvPr>
            <p:ph type="body" sz="quarter" idx="20" hasCustomPrompt="1"/>
          </p:nvPr>
        </p:nvSpPr>
        <p:spPr>
          <a:xfrm>
            <a:off x="3624741" y="2985620"/>
            <a:ext cx="2643320" cy="230115"/>
          </a:xfrm>
        </p:spPr>
        <p:txBody>
          <a:bodyPr/>
          <a:lstStyle>
            <a:lvl1pPr>
              <a:defRPr sz="1200"/>
            </a:lvl1pPr>
          </a:lstStyle>
          <a:p>
            <a:r>
              <a:rPr lang="en-GB" dirty="0"/>
              <a:t>[Office]</a:t>
            </a:r>
          </a:p>
        </p:txBody>
      </p:sp>
      <p:sp>
        <p:nvSpPr>
          <p:cNvPr id="11" name="Text Placeholder 18"/>
          <p:cNvSpPr>
            <a:spLocks noGrp="1"/>
          </p:cNvSpPr>
          <p:nvPr>
            <p:ph type="body" sz="quarter" idx="21" hasCustomPrompt="1"/>
          </p:nvPr>
        </p:nvSpPr>
        <p:spPr>
          <a:xfrm>
            <a:off x="6694481" y="2985620"/>
            <a:ext cx="2643320" cy="230115"/>
          </a:xfrm>
        </p:spPr>
        <p:txBody>
          <a:bodyPr/>
          <a:lstStyle>
            <a:lvl1pPr>
              <a:defRPr sz="1200"/>
            </a:lvl1pPr>
          </a:lstStyle>
          <a:p>
            <a:r>
              <a:rPr lang="en-GB" dirty="0"/>
              <a:t>[Office]</a:t>
            </a:r>
          </a:p>
        </p:txBody>
      </p:sp>
      <p:sp>
        <p:nvSpPr>
          <p:cNvPr id="12" name="Text Placeholder 19"/>
          <p:cNvSpPr>
            <a:spLocks noGrp="1"/>
          </p:cNvSpPr>
          <p:nvPr>
            <p:ph type="body" sz="quarter" idx="22"/>
          </p:nvPr>
        </p:nvSpPr>
        <p:spPr>
          <a:xfrm>
            <a:off x="612937" y="3277178"/>
            <a:ext cx="2643320" cy="571500"/>
          </a:xfrm>
        </p:spPr>
        <p:txBody>
          <a:bodyPr/>
          <a:lstStyle>
            <a:lvl1pPr>
              <a:defRPr sz="1000" b="0">
                <a:solidFill>
                  <a:schemeClr val="tx1"/>
                </a:solidFill>
              </a:defRPr>
            </a:lvl1pPr>
          </a:lstStyle>
          <a:p>
            <a:pPr lvl="0"/>
            <a:r>
              <a:rPr lang="en-US"/>
              <a:t>Click to edit Master text styles</a:t>
            </a:r>
          </a:p>
        </p:txBody>
      </p:sp>
      <p:sp>
        <p:nvSpPr>
          <p:cNvPr id="13" name="Text Placeholder 15"/>
          <p:cNvSpPr>
            <a:spLocks noGrp="1"/>
          </p:cNvSpPr>
          <p:nvPr>
            <p:ph type="body" sz="quarter" idx="16"/>
          </p:nvPr>
        </p:nvSpPr>
        <p:spPr>
          <a:xfrm>
            <a:off x="612936" y="3954478"/>
            <a:ext cx="2643320" cy="2194676"/>
          </a:xfrm>
        </p:spPr>
        <p:txBody>
          <a:bodyPr/>
          <a:lstStyle>
            <a:lvl1pPr>
              <a:defRPr sz="1000" b="0">
                <a:solidFill>
                  <a:schemeClr val="tx1"/>
                </a:solidFill>
              </a:defRPr>
            </a:lvl1pPr>
          </a:lstStyle>
          <a:p>
            <a:pPr lvl="0"/>
            <a:r>
              <a:rPr lang="en-US"/>
              <a:t>Click to edit Master text styles</a:t>
            </a:r>
          </a:p>
        </p:txBody>
      </p:sp>
      <p:sp>
        <p:nvSpPr>
          <p:cNvPr id="14" name="Text Placeholder 20"/>
          <p:cNvSpPr>
            <a:spLocks noGrp="1"/>
          </p:cNvSpPr>
          <p:nvPr>
            <p:ph type="body" sz="quarter" idx="23"/>
          </p:nvPr>
        </p:nvSpPr>
        <p:spPr>
          <a:xfrm>
            <a:off x="3624742" y="3277178"/>
            <a:ext cx="2643320" cy="571500"/>
          </a:xfrm>
        </p:spPr>
        <p:txBody>
          <a:bodyPr/>
          <a:lstStyle>
            <a:lvl1pPr>
              <a:defRPr sz="1000" b="0">
                <a:solidFill>
                  <a:schemeClr val="tx1"/>
                </a:solidFill>
              </a:defRPr>
            </a:lvl1pPr>
          </a:lstStyle>
          <a:p>
            <a:pPr lvl="0"/>
            <a:r>
              <a:rPr lang="en-US"/>
              <a:t>Click to edit Master text styles</a:t>
            </a:r>
          </a:p>
        </p:txBody>
      </p:sp>
      <p:sp>
        <p:nvSpPr>
          <p:cNvPr id="15" name="Text Placeholder 21"/>
          <p:cNvSpPr>
            <a:spLocks noGrp="1"/>
          </p:cNvSpPr>
          <p:nvPr>
            <p:ph type="body" sz="quarter" idx="24"/>
          </p:nvPr>
        </p:nvSpPr>
        <p:spPr>
          <a:xfrm>
            <a:off x="3624742" y="3954478"/>
            <a:ext cx="2643320" cy="2194676"/>
          </a:xfrm>
        </p:spPr>
        <p:txBody>
          <a:bodyPr/>
          <a:lstStyle>
            <a:lvl1pPr>
              <a:defRPr sz="1000" b="0">
                <a:solidFill>
                  <a:schemeClr val="tx1"/>
                </a:solidFill>
              </a:defRPr>
            </a:lvl1pPr>
          </a:lstStyle>
          <a:p>
            <a:pPr lvl="0"/>
            <a:r>
              <a:rPr lang="en-US"/>
              <a:t>Click to edit Master text styles</a:t>
            </a:r>
          </a:p>
        </p:txBody>
      </p:sp>
      <p:sp>
        <p:nvSpPr>
          <p:cNvPr id="16" name="Text Placeholder 22"/>
          <p:cNvSpPr>
            <a:spLocks noGrp="1"/>
          </p:cNvSpPr>
          <p:nvPr>
            <p:ph type="body" sz="quarter" idx="25"/>
          </p:nvPr>
        </p:nvSpPr>
        <p:spPr>
          <a:xfrm>
            <a:off x="6694481" y="3277178"/>
            <a:ext cx="2643320" cy="571500"/>
          </a:xfrm>
        </p:spPr>
        <p:txBody>
          <a:bodyPr/>
          <a:lstStyle>
            <a:lvl1pPr>
              <a:defRPr sz="1000" b="0">
                <a:solidFill>
                  <a:schemeClr val="tx1"/>
                </a:solidFill>
              </a:defRPr>
            </a:lvl1pPr>
          </a:lstStyle>
          <a:p>
            <a:pPr lvl="0"/>
            <a:r>
              <a:rPr lang="en-US"/>
              <a:t>Click to edit Master text styles</a:t>
            </a:r>
          </a:p>
        </p:txBody>
      </p:sp>
      <p:sp>
        <p:nvSpPr>
          <p:cNvPr id="17" name="Text Placeholder 23"/>
          <p:cNvSpPr>
            <a:spLocks noGrp="1"/>
          </p:cNvSpPr>
          <p:nvPr>
            <p:ph type="body" sz="quarter" idx="26"/>
          </p:nvPr>
        </p:nvSpPr>
        <p:spPr>
          <a:xfrm>
            <a:off x="6694482" y="3954478"/>
            <a:ext cx="2643320" cy="2194676"/>
          </a:xfrm>
        </p:spPr>
        <p:txBody>
          <a:bodyPr/>
          <a:lstStyle>
            <a:lvl1pPr>
              <a:defRPr sz="1000" b="0">
                <a:solidFill>
                  <a:schemeClr val="tx1"/>
                </a:solidFill>
              </a:defRPr>
            </a:lvl1pPr>
          </a:lstStyle>
          <a:p>
            <a:pPr lvl="0"/>
            <a:r>
              <a:rPr lang="en-US"/>
              <a:t>Click to edit Master text styles</a:t>
            </a:r>
          </a:p>
        </p:txBody>
      </p:sp>
      <p:sp>
        <p:nvSpPr>
          <p:cNvPr id="26" name="Text Placeholder 24"/>
          <p:cNvSpPr>
            <a:spLocks noGrp="1"/>
          </p:cNvSpPr>
          <p:nvPr>
            <p:ph type="body" sz="quarter" idx="28" hasCustomPrompt="1"/>
          </p:nvPr>
        </p:nvSpPr>
        <p:spPr>
          <a:xfrm>
            <a:off x="3624741" y="2632220"/>
            <a:ext cx="2643320" cy="268601"/>
          </a:xfrm>
        </p:spPr>
        <p:txBody>
          <a:bodyPr/>
          <a:lstStyle>
            <a:lvl1pPr>
              <a:defRPr b="0"/>
            </a:lvl1pPr>
          </a:lstStyle>
          <a:p>
            <a:pPr lvl="0"/>
            <a:r>
              <a:rPr lang="en-US" dirty="0"/>
              <a:t>[Consultant Name]</a:t>
            </a:r>
            <a:endParaRPr lang="en-GB" dirty="0"/>
          </a:p>
        </p:txBody>
      </p:sp>
      <p:sp>
        <p:nvSpPr>
          <p:cNvPr id="27" name="Text Placeholder 24"/>
          <p:cNvSpPr>
            <a:spLocks noGrp="1"/>
          </p:cNvSpPr>
          <p:nvPr>
            <p:ph type="body" sz="quarter" idx="29" hasCustomPrompt="1"/>
          </p:nvPr>
        </p:nvSpPr>
        <p:spPr>
          <a:xfrm>
            <a:off x="6694481" y="2632220"/>
            <a:ext cx="2643320" cy="268601"/>
          </a:xfrm>
        </p:spPr>
        <p:txBody>
          <a:bodyPr/>
          <a:lstStyle>
            <a:lvl1pPr>
              <a:defRPr b="0"/>
            </a:lvl1pPr>
          </a:lstStyle>
          <a:p>
            <a:pPr lvl="0"/>
            <a:r>
              <a:rPr lang="en-US" dirty="0"/>
              <a:t>[Consultant Name]</a:t>
            </a:r>
            <a:endParaRPr lang="en-GB" dirty="0"/>
          </a:p>
        </p:txBody>
      </p:sp>
      <p:sp>
        <p:nvSpPr>
          <p:cNvPr id="19" name="Picture Placeholder 3"/>
          <p:cNvSpPr>
            <a:spLocks noGrp="1"/>
          </p:cNvSpPr>
          <p:nvPr>
            <p:ph type="pic" sz="quarter" idx="30"/>
          </p:nvPr>
        </p:nvSpPr>
        <p:spPr>
          <a:xfrm>
            <a:off x="608806" y="1152169"/>
            <a:ext cx="1078992" cy="1234440"/>
          </a:xfrm>
        </p:spPr>
        <p:txBody>
          <a:bodyPr/>
          <a:lstStyle/>
          <a:p>
            <a:r>
              <a:rPr lang="en-US" dirty="0"/>
              <a:t>Click icon to add picture</a:t>
            </a:r>
          </a:p>
        </p:txBody>
      </p:sp>
      <p:sp>
        <p:nvSpPr>
          <p:cNvPr id="21" name="Picture Placeholder 3"/>
          <p:cNvSpPr>
            <a:spLocks noGrp="1"/>
          </p:cNvSpPr>
          <p:nvPr>
            <p:ph type="pic" sz="quarter" idx="31"/>
          </p:nvPr>
        </p:nvSpPr>
        <p:spPr>
          <a:xfrm>
            <a:off x="3624741" y="1152169"/>
            <a:ext cx="1078992" cy="1234440"/>
          </a:xfrm>
        </p:spPr>
        <p:txBody>
          <a:bodyPr/>
          <a:lstStyle/>
          <a:p>
            <a:r>
              <a:rPr lang="en-US" dirty="0"/>
              <a:t>Click icon to add picture</a:t>
            </a:r>
          </a:p>
        </p:txBody>
      </p:sp>
      <p:sp>
        <p:nvSpPr>
          <p:cNvPr id="22" name="Picture Placeholder 3"/>
          <p:cNvSpPr>
            <a:spLocks noGrp="1"/>
          </p:cNvSpPr>
          <p:nvPr>
            <p:ph type="pic" sz="quarter" idx="32"/>
          </p:nvPr>
        </p:nvSpPr>
        <p:spPr>
          <a:xfrm>
            <a:off x="6694481" y="1152169"/>
            <a:ext cx="1078992" cy="1234440"/>
          </a:xfrm>
        </p:spPr>
        <p:txBody>
          <a:bodyPr/>
          <a:lstStyle/>
          <a:p>
            <a:r>
              <a:rPr lang="en-US" dirty="0"/>
              <a:t>Click icon to add picture</a:t>
            </a:r>
          </a:p>
        </p:txBody>
      </p:sp>
    </p:spTree>
    <p:extLst>
      <p:ext uri="{BB962C8B-B14F-4D97-AF65-F5344CB8AC3E}">
        <p14:creationId xmlns:p14="http://schemas.microsoft.com/office/powerpoint/2010/main" val="334590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178316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0473840"/>
      </p:ext>
    </p:extLst>
  </p:cSld>
  <p:clrMap bg1="lt1" tx1="dk1" bg2="lt2" tx2="dk2" accent1="accent1" accent2="accent2" accent3="accent3" accent4="accent4" accent5="accent5" accent6="accent6" hlink="hlink" folHlink="folHlink"/>
  <p:sldLayoutIdLst>
    <p:sldLayoutId id="2147483682" r:id="rId1"/>
    <p:sldLayoutId id="2147483687" r:id="rId2"/>
    <p:sldLayoutId id="2147483689" r:id="rId3"/>
    <p:sldLayoutId id="2147483694" r:id="rId4"/>
    <p:sldLayoutId id="2147483693" r:id="rId5"/>
    <p:sldLayoutId id="2147483720" r:id="rId6"/>
    <p:sldLayoutId id="2147483726" r:id="rId7"/>
    <p:sldLayoutId id="2147483722" r:id="rId8"/>
    <p:sldLayoutId id="2147483719" r:id="rId9"/>
    <p:sldLayoutId id="2147483718" r:id="rId10"/>
    <p:sldLayoutId id="2147483717" r:id="rId11"/>
    <p:sldLayoutId id="2147483716" r:id="rId12"/>
    <p:sldLayoutId id="2147483715" r:id="rId13"/>
    <p:sldLayoutId id="2147483703" r:id="rId14"/>
    <p:sldLayoutId id="2147483714" r:id="rId15"/>
    <p:sldLayoutId id="2147483702" r:id="rId16"/>
    <p:sldLayoutId id="2147483723" r:id="rId17"/>
    <p:sldLayoutId id="2147483724" r:id="rId18"/>
    <p:sldLayoutId id="2147483725" r:id="rId19"/>
    <p:sldLayoutId id="2147483728" r:id="rId20"/>
  </p:sldLayoutIdLst>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urple and white background&#10;&#10;Description automatically generated">
            <a:extLst>
              <a:ext uri="{FF2B5EF4-FFF2-40B4-BE49-F238E27FC236}">
                <a16:creationId xmlns:a16="http://schemas.microsoft.com/office/drawing/2014/main" id="{FFC85A70-1DF0-866E-E32B-C4C805637B2E}"/>
              </a:ext>
            </a:extLst>
          </p:cNvPr>
          <p:cNvPicPr>
            <a:picLocks noChangeAspect="1"/>
          </p:cNvPicPr>
          <p:nvPr/>
        </p:nvPicPr>
        <p:blipFill rotWithShape="1">
          <a:blip r:embed="rId2">
            <a:extLst>
              <a:ext uri="{28A0092B-C50C-407E-A947-70E740481C1C}">
                <a14:useLocalDpi xmlns:a14="http://schemas.microsoft.com/office/drawing/2010/main" val="0"/>
              </a:ext>
            </a:extLst>
          </a:blip>
          <a:srcRect l="18835"/>
          <a:stretch/>
        </p:blipFill>
        <p:spPr>
          <a:xfrm>
            <a:off x="0" y="0"/>
            <a:ext cx="9906000" cy="6865144"/>
          </a:xfrm>
          <a:prstGeom prst="rect">
            <a:avLst/>
          </a:prstGeom>
        </p:spPr>
      </p:pic>
      <p:sp>
        <p:nvSpPr>
          <p:cNvPr id="15" name="object 21">
            <a:extLst>
              <a:ext uri="{FF2B5EF4-FFF2-40B4-BE49-F238E27FC236}">
                <a16:creationId xmlns:a16="http://schemas.microsoft.com/office/drawing/2014/main" id="{DDD6EDB6-0936-0503-D3E9-0A902F133931}"/>
              </a:ext>
            </a:extLst>
          </p:cNvPr>
          <p:cNvSpPr txBox="1">
            <a:spLocks/>
          </p:cNvSpPr>
          <p:nvPr/>
        </p:nvSpPr>
        <p:spPr>
          <a:xfrm>
            <a:off x="513970" y="2899093"/>
            <a:ext cx="6136211" cy="1052852"/>
          </a:xfrm>
          <a:prstGeom prst="rect">
            <a:avLst/>
          </a:prstGeom>
        </p:spPr>
        <p:txBody>
          <a:bodyPr vert="horz" wrap="square" lIns="0" tIns="87630" rIns="0" bIns="0" rtlCol="0">
            <a:spAutoFit/>
          </a:bodyPr>
          <a:lstStyle>
            <a:lvl1pPr>
              <a:defRPr sz="2500" b="0" i="0">
                <a:solidFill>
                  <a:srgbClr val="662E89"/>
                </a:solidFill>
                <a:latin typeface="Arial Black"/>
                <a:ea typeface="+mj-ea"/>
                <a:cs typeface="Arial Black"/>
              </a:defRPr>
            </a:lvl1pPr>
          </a:lstStyle>
          <a:p>
            <a:pPr marL="12700" marR="0" lvl="0" indent="0" defTabSz="914400" eaLnBrk="1" fontAlgn="auto" latinLnBrk="0" hangingPunct="1">
              <a:lnSpc>
                <a:spcPct val="100000"/>
              </a:lnSpc>
              <a:spcBef>
                <a:spcPts val="690"/>
              </a:spcBef>
              <a:spcAft>
                <a:spcPts val="0"/>
              </a:spcAft>
              <a:buClrTx/>
              <a:buSzTx/>
              <a:buFontTx/>
              <a:buNone/>
              <a:tabLst/>
              <a:defRPr/>
            </a:pPr>
            <a:r>
              <a:rPr kumimoji="0" lang="en-IN" sz="4350" b="0" i="0" u="none" strike="noStrike" kern="0" cap="none" spc="-10" normalizeH="0" baseline="0" noProof="0" dirty="0">
                <a:ln>
                  <a:noFill/>
                </a:ln>
                <a:solidFill>
                  <a:srgbClr val="FFFFFF"/>
                </a:solidFill>
                <a:effectLst/>
                <a:uLnTx/>
                <a:uFillTx/>
                <a:latin typeface="Arial Black"/>
                <a:ea typeface="+mj-ea"/>
              </a:rPr>
              <a:t>Recommended list</a:t>
            </a:r>
            <a:endParaRPr kumimoji="0" lang="en-IN" sz="4350" b="0" i="0" u="none" strike="noStrike" kern="0" cap="none" spc="0" normalizeH="0" baseline="0" noProof="0" dirty="0">
              <a:ln>
                <a:noFill/>
              </a:ln>
              <a:solidFill>
                <a:srgbClr val="662E89"/>
              </a:solidFill>
              <a:effectLst/>
              <a:uLnTx/>
              <a:uFillTx/>
              <a:latin typeface="Arial Black"/>
              <a:ea typeface="+mj-ea"/>
            </a:endParaRPr>
          </a:p>
          <a:p>
            <a:pPr marL="34925" marR="0" lvl="0" indent="0" defTabSz="914400" eaLnBrk="1" fontAlgn="auto" latinLnBrk="0" hangingPunct="1">
              <a:lnSpc>
                <a:spcPct val="100000"/>
              </a:lnSpc>
              <a:spcBef>
                <a:spcPts val="229"/>
              </a:spcBef>
              <a:spcAft>
                <a:spcPts val="0"/>
              </a:spcAft>
              <a:buClrTx/>
              <a:buSzTx/>
              <a:buFontTx/>
              <a:buNone/>
              <a:tabLst/>
              <a:defRPr/>
            </a:pPr>
            <a:r>
              <a:rPr kumimoji="0" lang="en-IN" sz="1750" b="1" i="0" u="none" strike="noStrike" kern="0" cap="none" spc="-65" normalizeH="0" baseline="0" noProof="0" dirty="0">
                <a:ln>
                  <a:noFill/>
                </a:ln>
                <a:solidFill>
                  <a:srgbClr val="FFFFFF"/>
                </a:solidFill>
                <a:effectLst/>
                <a:uLnTx/>
                <a:uFillTx/>
                <a:latin typeface="Arial"/>
                <a:ea typeface="+mj-ea"/>
                <a:cs typeface="Arial"/>
              </a:rPr>
              <a:t>Chief Controls Officer</a:t>
            </a:r>
            <a:endParaRPr kumimoji="0" lang="en-IN" sz="1750" b="0" i="0" u="none" strike="noStrike" kern="0" cap="none" spc="0" normalizeH="0" baseline="0" noProof="0" dirty="0">
              <a:ln>
                <a:noFill/>
              </a:ln>
              <a:solidFill>
                <a:srgbClr val="662E89"/>
              </a:solidFill>
              <a:effectLst/>
              <a:uLnTx/>
              <a:uFillTx/>
              <a:latin typeface="Arial"/>
              <a:ea typeface="+mj-ea"/>
              <a:cs typeface="Arial"/>
            </a:endParaRPr>
          </a:p>
        </p:txBody>
      </p:sp>
      <p:grpSp>
        <p:nvGrpSpPr>
          <p:cNvPr id="16" name="object 22">
            <a:extLst>
              <a:ext uri="{FF2B5EF4-FFF2-40B4-BE49-F238E27FC236}">
                <a16:creationId xmlns:a16="http://schemas.microsoft.com/office/drawing/2014/main" id="{F2C1681A-5F91-BCC6-FCF1-EFE5C21BE79D}"/>
              </a:ext>
            </a:extLst>
          </p:cNvPr>
          <p:cNvGrpSpPr/>
          <p:nvPr/>
        </p:nvGrpSpPr>
        <p:grpSpPr>
          <a:xfrm>
            <a:off x="7668453" y="469265"/>
            <a:ext cx="1273175" cy="399415"/>
            <a:chOff x="9843617" y="600999"/>
            <a:chExt cx="1273175" cy="399415"/>
          </a:xfrm>
        </p:grpSpPr>
        <p:sp>
          <p:nvSpPr>
            <p:cNvPr id="17" name="object 23">
              <a:extLst>
                <a:ext uri="{FF2B5EF4-FFF2-40B4-BE49-F238E27FC236}">
                  <a16:creationId xmlns:a16="http://schemas.microsoft.com/office/drawing/2014/main" id="{A5AAEF22-09C4-3FE5-4902-F5503243B9A5}"/>
                </a:ext>
              </a:extLst>
            </p:cNvPr>
            <p:cNvSpPr/>
            <p:nvPr/>
          </p:nvSpPr>
          <p:spPr>
            <a:xfrm>
              <a:off x="9843618" y="665251"/>
              <a:ext cx="693420" cy="335280"/>
            </a:xfrm>
            <a:custGeom>
              <a:avLst/>
              <a:gdLst/>
              <a:ahLst/>
              <a:cxnLst/>
              <a:rect l="l" t="t" r="r" b="b"/>
              <a:pathLst>
                <a:path w="693420" h="335280">
                  <a:moveTo>
                    <a:pt x="214871" y="78435"/>
                  </a:moveTo>
                  <a:lnTo>
                    <a:pt x="208318" y="44348"/>
                  </a:lnTo>
                  <a:lnTo>
                    <a:pt x="193586" y="21043"/>
                  </a:lnTo>
                  <a:lnTo>
                    <a:pt x="171881" y="6883"/>
                  </a:lnTo>
                  <a:lnTo>
                    <a:pt x="144449" y="254"/>
                  </a:lnTo>
                  <a:lnTo>
                    <a:pt x="132499" y="254"/>
                  </a:lnTo>
                  <a:lnTo>
                    <a:pt x="132499" y="88519"/>
                  </a:lnTo>
                  <a:lnTo>
                    <a:pt x="132499" y="145808"/>
                  </a:lnTo>
                  <a:lnTo>
                    <a:pt x="126111" y="152209"/>
                  </a:lnTo>
                  <a:lnTo>
                    <a:pt x="83769" y="152209"/>
                  </a:lnTo>
                  <a:lnTo>
                    <a:pt x="83769" y="82143"/>
                  </a:lnTo>
                  <a:lnTo>
                    <a:pt x="126111" y="82143"/>
                  </a:lnTo>
                  <a:lnTo>
                    <a:pt x="132499" y="88519"/>
                  </a:lnTo>
                  <a:lnTo>
                    <a:pt x="132499" y="254"/>
                  </a:lnTo>
                  <a:lnTo>
                    <a:pt x="7213" y="254"/>
                  </a:lnTo>
                  <a:lnTo>
                    <a:pt x="1244" y="4699"/>
                  </a:lnTo>
                  <a:lnTo>
                    <a:pt x="0" y="329501"/>
                  </a:lnTo>
                  <a:lnTo>
                    <a:pt x="5245" y="333463"/>
                  </a:lnTo>
                  <a:lnTo>
                    <a:pt x="77609" y="333463"/>
                  </a:lnTo>
                  <a:lnTo>
                    <a:pt x="83185" y="330161"/>
                  </a:lnTo>
                  <a:lnTo>
                    <a:pt x="83185" y="235191"/>
                  </a:lnTo>
                  <a:lnTo>
                    <a:pt x="138887" y="235191"/>
                  </a:lnTo>
                  <a:lnTo>
                    <a:pt x="185051" y="220103"/>
                  </a:lnTo>
                  <a:lnTo>
                    <a:pt x="211150" y="180771"/>
                  </a:lnTo>
                  <a:lnTo>
                    <a:pt x="214871" y="82143"/>
                  </a:lnTo>
                  <a:lnTo>
                    <a:pt x="214871" y="78435"/>
                  </a:lnTo>
                  <a:close/>
                </a:path>
                <a:path w="693420" h="335280">
                  <a:moveTo>
                    <a:pt x="450837" y="89522"/>
                  </a:moveTo>
                  <a:lnTo>
                    <a:pt x="445947" y="51650"/>
                  </a:lnTo>
                  <a:lnTo>
                    <a:pt x="430466" y="24549"/>
                  </a:lnTo>
                  <a:lnTo>
                    <a:pt x="404888" y="7708"/>
                  </a:lnTo>
                  <a:lnTo>
                    <a:pt x="369684" y="660"/>
                  </a:lnTo>
                  <a:lnTo>
                    <a:pt x="368541" y="660"/>
                  </a:lnTo>
                  <a:lnTo>
                    <a:pt x="368541" y="191274"/>
                  </a:lnTo>
                  <a:lnTo>
                    <a:pt x="368541" y="252628"/>
                  </a:lnTo>
                  <a:lnTo>
                    <a:pt x="363169" y="257987"/>
                  </a:lnTo>
                  <a:lnTo>
                    <a:pt x="322414" y="257987"/>
                  </a:lnTo>
                  <a:lnTo>
                    <a:pt x="317080" y="252628"/>
                  </a:lnTo>
                  <a:lnTo>
                    <a:pt x="317080" y="191274"/>
                  </a:lnTo>
                  <a:lnTo>
                    <a:pt x="322414" y="185902"/>
                  </a:lnTo>
                  <a:lnTo>
                    <a:pt x="363169" y="185902"/>
                  </a:lnTo>
                  <a:lnTo>
                    <a:pt x="368541" y="191274"/>
                  </a:lnTo>
                  <a:lnTo>
                    <a:pt x="368541" y="660"/>
                  </a:lnTo>
                  <a:lnTo>
                    <a:pt x="272008" y="660"/>
                  </a:lnTo>
                  <a:lnTo>
                    <a:pt x="266090" y="2794"/>
                  </a:lnTo>
                  <a:lnTo>
                    <a:pt x="266090" y="66078"/>
                  </a:lnTo>
                  <a:lnTo>
                    <a:pt x="266814" y="73888"/>
                  </a:lnTo>
                  <a:lnTo>
                    <a:pt x="272199" y="77978"/>
                  </a:lnTo>
                  <a:lnTo>
                    <a:pt x="355587" y="77978"/>
                  </a:lnTo>
                  <a:lnTo>
                    <a:pt x="363245" y="82169"/>
                  </a:lnTo>
                  <a:lnTo>
                    <a:pt x="365925" y="92519"/>
                  </a:lnTo>
                  <a:lnTo>
                    <a:pt x="363423" y="103200"/>
                  </a:lnTo>
                  <a:lnTo>
                    <a:pt x="355587" y="108432"/>
                  </a:lnTo>
                  <a:lnTo>
                    <a:pt x="307136" y="108432"/>
                  </a:lnTo>
                  <a:lnTo>
                    <a:pt x="276161" y="115557"/>
                  </a:lnTo>
                  <a:lnTo>
                    <a:pt x="252958" y="134366"/>
                  </a:lnTo>
                  <a:lnTo>
                    <a:pt x="238391" y="161010"/>
                  </a:lnTo>
                  <a:lnTo>
                    <a:pt x="233349" y="191630"/>
                  </a:lnTo>
                  <a:lnTo>
                    <a:pt x="232778" y="212699"/>
                  </a:lnTo>
                  <a:lnTo>
                    <a:pt x="231940" y="234645"/>
                  </a:lnTo>
                  <a:lnTo>
                    <a:pt x="234797" y="277253"/>
                  </a:lnTo>
                  <a:lnTo>
                    <a:pt x="256438" y="315468"/>
                  </a:lnTo>
                  <a:lnTo>
                    <a:pt x="300697" y="332981"/>
                  </a:lnTo>
                  <a:lnTo>
                    <a:pt x="419722" y="332981"/>
                  </a:lnTo>
                  <a:lnTo>
                    <a:pt x="430631" y="330758"/>
                  </a:lnTo>
                  <a:lnTo>
                    <a:pt x="440651" y="324612"/>
                  </a:lnTo>
                  <a:lnTo>
                    <a:pt x="447992" y="315353"/>
                  </a:lnTo>
                  <a:lnTo>
                    <a:pt x="450837" y="303784"/>
                  </a:lnTo>
                  <a:lnTo>
                    <a:pt x="450837" y="257987"/>
                  </a:lnTo>
                  <a:lnTo>
                    <a:pt x="450837" y="185902"/>
                  </a:lnTo>
                  <a:lnTo>
                    <a:pt x="450837" y="89522"/>
                  </a:lnTo>
                  <a:close/>
                </a:path>
                <a:path w="693420" h="335280">
                  <a:moveTo>
                    <a:pt x="693242" y="3187"/>
                  </a:moveTo>
                  <a:lnTo>
                    <a:pt x="688606" y="342"/>
                  </a:lnTo>
                  <a:lnTo>
                    <a:pt x="613816" y="342"/>
                  </a:lnTo>
                  <a:lnTo>
                    <a:pt x="610336" y="6794"/>
                  </a:lnTo>
                  <a:lnTo>
                    <a:pt x="610336" y="139852"/>
                  </a:lnTo>
                  <a:lnTo>
                    <a:pt x="607402" y="142951"/>
                  </a:lnTo>
                  <a:lnTo>
                    <a:pt x="565162" y="142951"/>
                  </a:lnTo>
                  <a:lnTo>
                    <a:pt x="561327" y="139153"/>
                  </a:lnTo>
                  <a:lnTo>
                    <a:pt x="561327" y="5778"/>
                  </a:lnTo>
                  <a:lnTo>
                    <a:pt x="558165" y="0"/>
                  </a:lnTo>
                  <a:lnTo>
                    <a:pt x="480479" y="0"/>
                  </a:lnTo>
                  <a:lnTo>
                    <a:pt x="478701" y="6972"/>
                  </a:lnTo>
                  <a:lnTo>
                    <a:pt x="478701" y="15760"/>
                  </a:lnTo>
                  <a:lnTo>
                    <a:pt x="478701" y="151117"/>
                  </a:lnTo>
                  <a:lnTo>
                    <a:pt x="487197" y="180606"/>
                  </a:lnTo>
                  <a:lnTo>
                    <a:pt x="505802" y="204114"/>
                  </a:lnTo>
                  <a:lnTo>
                    <a:pt x="531545" y="219684"/>
                  </a:lnTo>
                  <a:lnTo>
                    <a:pt x="561517" y="225310"/>
                  </a:lnTo>
                  <a:lnTo>
                    <a:pt x="599859" y="225310"/>
                  </a:lnTo>
                  <a:lnTo>
                    <a:pt x="608634" y="229463"/>
                  </a:lnTo>
                  <a:lnTo>
                    <a:pt x="611378" y="238620"/>
                  </a:lnTo>
                  <a:lnTo>
                    <a:pt x="608355" y="247777"/>
                  </a:lnTo>
                  <a:lnTo>
                    <a:pt x="599859" y="251942"/>
                  </a:lnTo>
                  <a:lnTo>
                    <a:pt x="507936" y="251942"/>
                  </a:lnTo>
                  <a:lnTo>
                    <a:pt x="504659" y="256654"/>
                  </a:lnTo>
                  <a:lnTo>
                    <a:pt x="504659" y="330149"/>
                  </a:lnTo>
                  <a:lnTo>
                    <a:pt x="509524" y="334670"/>
                  </a:lnTo>
                  <a:lnTo>
                    <a:pt x="592696" y="334670"/>
                  </a:lnTo>
                  <a:lnTo>
                    <a:pt x="635444" y="328790"/>
                  </a:lnTo>
                  <a:lnTo>
                    <a:pt x="667004" y="310680"/>
                  </a:lnTo>
                  <a:lnTo>
                    <a:pt x="686549" y="279654"/>
                  </a:lnTo>
                  <a:lnTo>
                    <a:pt x="693242" y="235026"/>
                  </a:lnTo>
                  <a:lnTo>
                    <a:pt x="693242" y="3187"/>
                  </a:lnTo>
                  <a:close/>
                </a:path>
              </a:pathLst>
            </a:custGeom>
            <a:solidFill>
              <a:srgbClr val="263C8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24">
              <a:extLst>
                <a:ext uri="{FF2B5EF4-FFF2-40B4-BE49-F238E27FC236}">
                  <a16:creationId xmlns:a16="http://schemas.microsoft.com/office/drawing/2014/main" id="{7AA3F801-51CA-48D0-1BD8-AB1EB37DF1EA}"/>
                </a:ext>
              </a:extLst>
            </p:cNvPr>
            <p:cNvSpPr/>
            <p:nvPr/>
          </p:nvSpPr>
          <p:spPr>
            <a:xfrm>
              <a:off x="10569258" y="601001"/>
              <a:ext cx="547370" cy="398780"/>
            </a:xfrm>
            <a:custGeom>
              <a:avLst/>
              <a:gdLst/>
              <a:ahLst/>
              <a:cxnLst/>
              <a:rect l="l" t="t" r="r" b="b"/>
              <a:pathLst>
                <a:path w="547370" h="398780">
                  <a:moveTo>
                    <a:pt x="171716" y="70827"/>
                  </a:moveTo>
                  <a:lnTo>
                    <a:pt x="166585" y="65684"/>
                  </a:lnTo>
                  <a:lnTo>
                    <a:pt x="127038" y="65684"/>
                  </a:lnTo>
                  <a:lnTo>
                    <a:pt x="127038" y="9918"/>
                  </a:lnTo>
                  <a:lnTo>
                    <a:pt x="119849" y="1701"/>
                  </a:lnTo>
                  <a:lnTo>
                    <a:pt x="111633" y="0"/>
                  </a:lnTo>
                  <a:lnTo>
                    <a:pt x="102501" y="4013"/>
                  </a:lnTo>
                  <a:lnTo>
                    <a:pt x="92608" y="12915"/>
                  </a:lnTo>
                  <a:lnTo>
                    <a:pt x="77863" y="30187"/>
                  </a:lnTo>
                  <a:lnTo>
                    <a:pt x="64338" y="45427"/>
                  </a:lnTo>
                  <a:lnTo>
                    <a:pt x="48171" y="57607"/>
                  </a:lnTo>
                  <a:lnTo>
                    <a:pt x="25501" y="65684"/>
                  </a:lnTo>
                  <a:lnTo>
                    <a:pt x="5156" y="65684"/>
                  </a:lnTo>
                  <a:lnTo>
                    <a:pt x="0" y="70827"/>
                  </a:lnTo>
                  <a:lnTo>
                    <a:pt x="0" y="135636"/>
                  </a:lnTo>
                  <a:lnTo>
                    <a:pt x="0" y="141922"/>
                  </a:lnTo>
                  <a:lnTo>
                    <a:pt x="5181" y="147066"/>
                  </a:lnTo>
                  <a:lnTo>
                    <a:pt x="45669" y="147066"/>
                  </a:lnTo>
                  <a:lnTo>
                    <a:pt x="45669" y="393166"/>
                  </a:lnTo>
                  <a:lnTo>
                    <a:pt x="50787" y="398297"/>
                  </a:lnTo>
                  <a:lnTo>
                    <a:pt x="121881" y="398297"/>
                  </a:lnTo>
                  <a:lnTo>
                    <a:pt x="127025" y="393166"/>
                  </a:lnTo>
                  <a:lnTo>
                    <a:pt x="127025" y="147066"/>
                  </a:lnTo>
                  <a:lnTo>
                    <a:pt x="166573" y="147066"/>
                  </a:lnTo>
                  <a:lnTo>
                    <a:pt x="171716" y="141897"/>
                  </a:lnTo>
                  <a:lnTo>
                    <a:pt x="171716" y="70827"/>
                  </a:lnTo>
                  <a:close/>
                </a:path>
                <a:path w="547370" h="398780">
                  <a:moveTo>
                    <a:pt x="547281" y="151130"/>
                  </a:moveTo>
                  <a:lnTo>
                    <a:pt x="539076" y="111594"/>
                  </a:lnTo>
                  <a:lnTo>
                    <a:pt x="513638" y="80365"/>
                  </a:lnTo>
                  <a:lnTo>
                    <a:pt x="477659" y="62598"/>
                  </a:lnTo>
                  <a:lnTo>
                    <a:pt x="437807" y="63474"/>
                  </a:lnTo>
                  <a:lnTo>
                    <a:pt x="400799" y="88125"/>
                  </a:lnTo>
                  <a:lnTo>
                    <a:pt x="374535" y="69430"/>
                  </a:lnTo>
                  <a:lnTo>
                    <a:pt x="343166" y="61671"/>
                  </a:lnTo>
                  <a:lnTo>
                    <a:pt x="311327" y="65620"/>
                  </a:lnTo>
                  <a:lnTo>
                    <a:pt x="283667" y="82080"/>
                  </a:lnTo>
                  <a:lnTo>
                    <a:pt x="283667" y="70015"/>
                  </a:lnTo>
                  <a:lnTo>
                    <a:pt x="277241" y="63639"/>
                  </a:lnTo>
                  <a:lnTo>
                    <a:pt x="206717" y="63639"/>
                  </a:lnTo>
                  <a:lnTo>
                    <a:pt x="200253" y="70015"/>
                  </a:lnTo>
                  <a:lnTo>
                    <a:pt x="200253" y="390842"/>
                  </a:lnTo>
                  <a:lnTo>
                    <a:pt x="206717" y="397217"/>
                  </a:lnTo>
                  <a:lnTo>
                    <a:pt x="277241" y="397217"/>
                  </a:lnTo>
                  <a:lnTo>
                    <a:pt x="283667" y="390842"/>
                  </a:lnTo>
                  <a:lnTo>
                    <a:pt x="283667" y="162941"/>
                  </a:lnTo>
                  <a:lnTo>
                    <a:pt x="291147" y="147993"/>
                  </a:lnTo>
                  <a:lnTo>
                    <a:pt x="307581" y="143713"/>
                  </a:lnTo>
                  <a:lnTo>
                    <a:pt x="323926" y="149034"/>
                  </a:lnTo>
                  <a:lnTo>
                    <a:pt x="331165" y="162941"/>
                  </a:lnTo>
                  <a:lnTo>
                    <a:pt x="331165" y="390842"/>
                  </a:lnTo>
                  <a:lnTo>
                    <a:pt x="337591" y="397217"/>
                  </a:lnTo>
                  <a:lnTo>
                    <a:pt x="408127" y="397217"/>
                  </a:lnTo>
                  <a:lnTo>
                    <a:pt x="414578" y="390842"/>
                  </a:lnTo>
                  <a:lnTo>
                    <a:pt x="414578" y="383044"/>
                  </a:lnTo>
                  <a:lnTo>
                    <a:pt x="414020" y="164388"/>
                  </a:lnTo>
                  <a:lnTo>
                    <a:pt x="421233" y="150228"/>
                  </a:lnTo>
                  <a:lnTo>
                    <a:pt x="437413" y="144170"/>
                  </a:lnTo>
                  <a:lnTo>
                    <a:pt x="454177" y="148221"/>
                  </a:lnTo>
                  <a:lnTo>
                    <a:pt x="463194" y="164388"/>
                  </a:lnTo>
                  <a:lnTo>
                    <a:pt x="463194" y="390842"/>
                  </a:lnTo>
                  <a:lnTo>
                    <a:pt x="469620" y="397217"/>
                  </a:lnTo>
                  <a:lnTo>
                    <a:pt x="540131" y="397217"/>
                  </a:lnTo>
                  <a:lnTo>
                    <a:pt x="546595" y="390842"/>
                  </a:lnTo>
                  <a:lnTo>
                    <a:pt x="547281" y="151130"/>
                  </a:lnTo>
                  <a:close/>
                </a:path>
              </a:pathLst>
            </a:custGeom>
            <a:solidFill>
              <a:srgbClr val="29ABE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9" name="Picture 18">
            <a:extLst>
              <a:ext uri="{FF2B5EF4-FFF2-40B4-BE49-F238E27FC236}">
                <a16:creationId xmlns:a16="http://schemas.microsoft.com/office/drawing/2014/main" id="{704DFFB4-D060-05CD-FFAA-7DF0B9A01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50" y="469265"/>
            <a:ext cx="3327400" cy="558800"/>
          </a:xfrm>
          <a:prstGeom prst="rect">
            <a:avLst/>
          </a:prstGeom>
        </p:spPr>
      </p:pic>
      <p:pic>
        <p:nvPicPr>
          <p:cNvPr id="20" name="Picture 19">
            <a:extLst>
              <a:ext uri="{FF2B5EF4-FFF2-40B4-BE49-F238E27FC236}">
                <a16:creationId xmlns:a16="http://schemas.microsoft.com/office/drawing/2014/main" id="{FF59F450-E372-D405-7666-25386ADFE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014" y="6023149"/>
            <a:ext cx="9283972" cy="731172"/>
          </a:xfrm>
          <a:prstGeom prst="rect">
            <a:avLst/>
          </a:prstGeom>
        </p:spPr>
      </p:pic>
    </p:spTree>
    <p:extLst>
      <p:ext uri="{BB962C8B-B14F-4D97-AF65-F5344CB8AC3E}">
        <p14:creationId xmlns:p14="http://schemas.microsoft.com/office/powerpoint/2010/main" val="179628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bwMode="gray">
          <a:xfrm>
            <a:off x="601728" y="349249"/>
            <a:ext cx="8747953" cy="420969"/>
          </a:xfrm>
        </p:spPr>
        <p:txBody>
          <a:bodyPr/>
          <a:lstStyle/>
          <a:p>
            <a:pPr algn="ctr"/>
            <a:r>
              <a:rPr lang="en-US" dirty="0">
                <a:solidFill>
                  <a:srgbClr val="7030A0"/>
                </a:solidFill>
                <a:latin typeface="Arial Black" panose="020B0A04020102020204" pitchFamily="34" charset="0"/>
              </a:rPr>
              <a:t>KETAN JAIN</a:t>
            </a:r>
            <a:endParaRPr lang="en-GB" sz="1200" b="0" dirty="0">
              <a:solidFill>
                <a:srgbClr val="7030A0"/>
              </a:solidFill>
              <a:latin typeface="Arial Black" panose="020B0A04020102020204" pitchFamily="34" charset="0"/>
            </a:endParaRPr>
          </a:p>
        </p:txBody>
      </p:sp>
      <p:sp>
        <p:nvSpPr>
          <p:cNvPr id="2" name="Content Placeholder 1"/>
          <p:cNvSpPr>
            <a:spLocks noGrp="1"/>
          </p:cNvSpPr>
          <p:nvPr>
            <p:ph idx="1"/>
          </p:nvPr>
        </p:nvSpPr>
        <p:spPr>
          <a:xfrm>
            <a:off x="588958" y="1066677"/>
            <a:ext cx="4272913" cy="5255477"/>
          </a:xfrm>
        </p:spPr>
        <p:txBody>
          <a:bodyPr/>
          <a:lstStyle/>
          <a:p>
            <a:pPr marL="1081088" indent="-1081088">
              <a:defRPr/>
            </a:pPr>
            <a:r>
              <a:rPr lang="en-GB" sz="1000" b="1" dirty="0">
                <a:solidFill>
                  <a:srgbClr val="7030A0"/>
                </a:solidFill>
                <a:latin typeface="Calibri" panose="020F0502020204030204" pitchFamily="34" charset="0"/>
              </a:rPr>
              <a:t>Age:</a:t>
            </a:r>
            <a:r>
              <a:rPr lang="en-GB" sz="1000" b="1" dirty="0">
                <a:latin typeface="Calibri" panose="020F0502020204030204" pitchFamily="34" charset="0"/>
              </a:rPr>
              <a:t>	~</a:t>
            </a:r>
            <a:r>
              <a:rPr lang="en-GB" sz="1000" dirty="0">
                <a:latin typeface="Calibri" panose="020F0502020204030204" pitchFamily="34" charset="0"/>
              </a:rPr>
              <a:t>40 years </a:t>
            </a:r>
          </a:p>
          <a:p>
            <a:pPr marL="1081088" indent="-1081088">
              <a:defRPr/>
            </a:pPr>
            <a:r>
              <a:rPr lang="en-GB" sz="1000" b="1" dirty="0">
                <a:solidFill>
                  <a:srgbClr val="7030A0"/>
                </a:solidFill>
                <a:latin typeface="Calibri" panose="020F0502020204030204" pitchFamily="34" charset="0"/>
              </a:rPr>
              <a:t>Location:</a:t>
            </a:r>
            <a:r>
              <a:rPr lang="en-GB" sz="1000" b="1" dirty="0">
                <a:latin typeface="Calibri" panose="020F0502020204030204" pitchFamily="34" charset="0"/>
              </a:rPr>
              <a:t>	</a:t>
            </a:r>
            <a:r>
              <a:rPr lang="en-GB" sz="1000" dirty="0">
                <a:latin typeface="Calibri" panose="020F0502020204030204" pitchFamily="34" charset="0"/>
              </a:rPr>
              <a:t>Mumbai</a:t>
            </a:r>
          </a:p>
          <a:p>
            <a:pPr marL="1081088" indent="-1081088">
              <a:defRPr/>
            </a:pPr>
            <a:r>
              <a:rPr lang="en-GB" sz="1000" b="1" dirty="0">
                <a:solidFill>
                  <a:srgbClr val="7030A0"/>
                </a:solidFill>
                <a:latin typeface="Calibri" panose="020F0502020204030204" pitchFamily="34" charset="0"/>
              </a:rPr>
              <a:t>Nationality</a:t>
            </a:r>
            <a:r>
              <a:rPr lang="en-GB" sz="1000" b="1" dirty="0">
                <a:latin typeface="Calibri" panose="020F0502020204030204" pitchFamily="34" charset="0"/>
              </a:rPr>
              <a:t>	</a:t>
            </a:r>
            <a:r>
              <a:rPr lang="en-GB" sz="1000" dirty="0">
                <a:latin typeface="Calibri" panose="020F0502020204030204" pitchFamily="34" charset="0"/>
              </a:rPr>
              <a:t>Indian </a:t>
            </a:r>
          </a:p>
          <a:p>
            <a:pPr marL="1081088" indent="-1081088">
              <a:defRPr/>
            </a:pPr>
            <a:endParaRPr lang="en-GB" sz="300" dirty="0">
              <a:latin typeface="Calibri" panose="020F0502020204030204" pitchFamily="34" charset="0"/>
            </a:endParaRPr>
          </a:p>
          <a:p>
            <a:pPr marL="1081088" indent="-1081088">
              <a:defRPr/>
            </a:pPr>
            <a:endParaRPr lang="en-GB" sz="1000" b="1" dirty="0">
              <a:latin typeface="Calibri" panose="020F0502020204030204" pitchFamily="34" charset="0"/>
            </a:endParaRPr>
          </a:p>
          <a:p>
            <a:pPr marL="1081088" indent="-1081088">
              <a:defRPr/>
            </a:pPr>
            <a:r>
              <a:rPr lang="en-GB" sz="1000" b="1" dirty="0">
                <a:solidFill>
                  <a:srgbClr val="7030A0"/>
                </a:solidFill>
                <a:latin typeface="Calibri" panose="020F0502020204030204" pitchFamily="34" charset="0"/>
              </a:rPr>
              <a:t>EDUCATION</a:t>
            </a:r>
          </a:p>
          <a:p>
            <a:pPr marL="228600" indent="-228600">
              <a:buAutoNum type="arabicPlain" startAt="2006"/>
              <a:defRPr/>
            </a:pPr>
            <a:r>
              <a:rPr lang="en-US" sz="1000" dirty="0">
                <a:latin typeface="Calibri" panose="020F0502020204030204" pitchFamily="34" charset="0"/>
                <a:ea typeface="Calibri" panose="020F0502020204030204" pitchFamily="34" charset="0"/>
                <a:cs typeface="Calibri" panose="020F0502020204030204" pitchFamily="34" charset="0"/>
              </a:rPr>
              <a:t>                             Chartered Accountant, ICAI</a:t>
            </a:r>
          </a:p>
          <a:p>
            <a:pPr marL="0" indent="0">
              <a:defRPr/>
            </a:pPr>
            <a:r>
              <a:rPr lang="en-US" sz="1000" dirty="0">
                <a:latin typeface="Calibri" panose="020F0502020204030204" pitchFamily="34" charset="0"/>
                <a:ea typeface="Calibri" panose="020F0502020204030204" pitchFamily="34" charset="0"/>
                <a:cs typeface="Calibri" panose="020F0502020204030204" pitchFamily="34" charset="0"/>
              </a:rPr>
              <a:t>2004                             B.Com, Lala Lajpat Rai College Of Commerce &amp;       Economics, </a:t>
            </a:r>
            <a:r>
              <a:rPr lang="en-IN" sz="1000" dirty="0">
                <a:latin typeface="Calibri" panose="020F0502020204030204" pitchFamily="34" charset="0"/>
                <a:ea typeface="Calibri" panose="020F0502020204030204" pitchFamily="34" charset="0"/>
                <a:cs typeface="Calibri" panose="020F0502020204030204" pitchFamily="34" charset="0"/>
              </a:rPr>
              <a:t>Mumbai University</a:t>
            </a:r>
            <a:endParaRPr lang="en-GB" sz="1000" dirty="0">
              <a:latin typeface="Calibri" panose="020F0502020204030204" pitchFamily="34" charset="0"/>
              <a:ea typeface="Calibri" panose="020F0502020204030204" pitchFamily="34" charset="0"/>
              <a:cs typeface="Calibri" panose="020F0502020204030204" pitchFamily="34" charset="0"/>
            </a:endParaRPr>
          </a:p>
          <a:p>
            <a:pPr marL="0" lvl="0" indent="0"/>
            <a:endParaRPr lang="en-GB" sz="1000" b="1" dirty="0">
              <a:latin typeface="Calibri" panose="020F0502020204030204" pitchFamily="34" charset="0"/>
            </a:endParaRPr>
          </a:p>
          <a:p>
            <a:pPr marL="0" lvl="0" indent="0"/>
            <a:r>
              <a:rPr lang="en-GB" sz="1000" b="1" dirty="0">
                <a:solidFill>
                  <a:srgbClr val="7030A0"/>
                </a:solidFill>
                <a:latin typeface="Calibri" panose="020F0502020204030204" pitchFamily="34" charset="0"/>
              </a:rPr>
              <a:t>PROFESSIONAL EXPERIENCE</a:t>
            </a:r>
          </a:p>
          <a:p>
            <a:pPr marL="1081088" indent="-1081088">
              <a:defRPr/>
            </a:pPr>
            <a:r>
              <a:rPr lang="en-GB" sz="1000" b="1" dirty="0">
                <a:latin typeface="Calibri" panose="020F0502020204030204" pitchFamily="34" charset="0"/>
                <a:ea typeface="Calibri" panose="020F0502020204030204" pitchFamily="34" charset="0"/>
                <a:cs typeface="Calibri" panose="020F0502020204030204" pitchFamily="34" charset="0"/>
              </a:rPr>
              <a:t>2007 – Till Date	</a:t>
            </a:r>
            <a:r>
              <a:rPr lang="en-US" sz="1000" b="1" dirty="0">
                <a:latin typeface="Calibri" panose="020F0502020204030204" pitchFamily="34" charset="0"/>
                <a:ea typeface="Calibri" panose="020F0502020204030204" pitchFamily="34" charset="0"/>
                <a:cs typeface="Calibri" panose="020F0502020204030204" pitchFamily="34" charset="0"/>
              </a:rPr>
              <a:t>MARICO LTD, Mumbai</a:t>
            </a:r>
          </a:p>
          <a:p>
            <a:pPr marL="1081088" indent="-1081088">
              <a:defRPr/>
            </a:pPr>
            <a:r>
              <a:rPr lang="en-GB" sz="1000" dirty="0">
                <a:latin typeface="Calibri" panose="020F0502020204030204" pitchFamily="34" charset="0"/>
                <a:ea typeface="Calibri" panose="020F0502020204030204" pitchFamily="34" charset="0"/>
                <a:cs typeface="Calibri" panose="020F0502020204030204" pitchFamily="34" charset="0"/>
              </a:rPr>
              <a:t>2023 – Till Date 	</a:t>
            </a:r>
            <a:r>
              <a:rPr lang="en-US" sz="1000" dirty="0">
                <a:latin typeface="Calibri" panose="020F0502020204030204" pitchFamily="34" charset="0"/>
                <a:ea typeface="Calibri" panose="020F0502020204030204" pitchFamily="34" charset="0"/>
                <a:cs typeface="Calibri" panose="020F0502020204030204" pitchFamily="34" charset="0"/>
              </a:rPr>
              <a:t>Head Finance – Corporate &amp; International Business</a:t>
            </a:r>
          </a:p>
          <a:p>
            <a:pPr marL="1081088" indent="-1081088">
              <a:defRPr/>
            </a:pPr>
            <a:r>
              <a:rPr lang="en-GB" sz="1000" dirty="0">
                <a:latin typeface="Calibri" panose="020F0502020204030204" pitchFamily="34" charset="0"/>
                <a:ea typeface="Calibri" panose="020F0502020204030204" pitchFamily="34" charset="0"/>
                <a:cs typeface="Calibri" panose="020F0502020204030204" pitchFamily="34" charset="0"/>
              </a:rPr>
              <a:t>2022 – 2023	Head – Strategy and Digital Businesses (Finance &amp; Operations)</a:t>
            </a:r>
          </a:p>
          <a:p>
            <a:pPr marL="1081088" indent="-1081088">
              <a:defRPr/>
            </a:pPr>
            <a:r>
              <a:rPr lang="en-GB" sz="1000" dirty="0">
                <a:latin typeface="Calibri" panose="020F0502020204030204" pitchFamily="34" charset="0"/>
                <a:ea typeface="Calibri" panose="020F0502020204030204" pitchFamily="34" charset="0"/>
                <a:cs typeface="Calibri" panose="020F0502020204030204" pitchFamily="34" charset="0"/>
              </a:rPr>
              <a:t>2019 –  2022	</a:t>
            </a:r>
            <a:r>
              <a:rPr lang="en-IN" sz="1000" dirty="0">
                <a:latin typeface="Calibri" panose="020F0502020204030204" pitchFamily="34" charset="0"/>
                <a:ea typeface="Calibri" panose="020F0502020204030204" pitchFamily="34" charset="0"/>
                <a:cs typeface="Calibri" panose="020F0502020204030204" pitchFamily="34" charset="0"/>
              </a:rPr>
              <a:t>Head Commercial -  Sales &amp; Marketing </a:t>
            </a:r>
            <a:r>
              <a:rPr lang="en-GB" sz="1000" dirty="0">
                <a:latin typeface="Calibri" panose="020F0502020204030204" pitchFamily="34" charset="0"/>
                <a:ea typeface="Calibri" panose="020F0502020204030204" pitchFamily="34" charset="0"/>
                <a:cs typeface="Calibri" panose="020F0502020204030204" pitchFamily="34" charset="0"/>
              </a:rPr>
              <a:t>	</a:t>
            </a:r>
          </a:p>
          <a:p>
            <a:pPr marL="1081088" indent="-1081088">
              <a:defRPr/>
            </a:pPr>
            <a:r>
              <a:rPr lang="en-GB" sz="1000" dirty="0">
                <a:latin typeface="Calibri" panose="020F0502020204030204" pitchFamily="34" charset="0"/>
                <a:ea typeface="Calibri" panose="020F0502020204030204" pitchFamily="34" charset="0"/>
                <a:cs typeface="Calibri" panose="020F0502020204030204" pitchFamily="34" charset="0"/>
              </a:rPr>
              <a:t>2016  – 2019	</a:t>
            </a:r>
            <a:r>
              <a:rPr lang="en-US" sz="1000" dirty="0">
                <a:latin typeface="Calibri" panose="020F0502020204030204" pitchFamily="34" charset="0"/>
                <a:ea typeface="Calibri" panose="020F0502020204030204" pitchFamily="34" charset="0"/>
                <a:cs typeface="Calibri" panose="020F0502020204030204" pitchFamily="34" charset="0"/>
              </a:rPr>
              <a:t>Head – Strategic Business Planning and M&amp;A </a:t>
            </a:r>
            <a:endParaRPr lang="en-GB" sz="1000" dirty="0">
              <a:latin typeface="Calibri" panose="020F0502020204030204" pitchFamily="34" charset="0"/>
              <a:ea typeface="Calibri" panose="020F0502020204030204" pitchFamily="34" charset="0"/>
              <a:cs typeface="Calibri" panose="020F0502020204030204" pitchFamily="34" charset="0"/>
            </a:endParaRPr>
          </a:p>
          <a:p>
            <a:pPr marL="1081088" indent="-1081088">
              <a:defRPr/>
            </a:pPr>
            <a:r>
              <a:rPr lang="en-GB" sz="1000" dirty="0">
                <a:latin typeface="Calibri" panose="020F0502020204030204" pitchFamily="34" charset="0"/>
                <a:ea typeface="Calibri" panose="020F0502020204030204" pitchFamily="34" charset="0"/>
                <a:cs typeface="Calibri" panose="020F0502020204030204" pitchFamily="34" charset="0"/>
              </a:rPr>
              <a:t>2014  – 2016 	</a:t>
            </a:r>
            <a:r>
              <a:rPr lang="en-IN" sz="1000" dirty="0">
                <a:latin typeface="Calibri" panose="020F0502020204030204" pitchFamily="34" charset="0"/>
                <a:ea typeface="Calibri" panose="020F0502020204030204" pitchFamily="34" charset="0"/>
                <a:cs typeface="Calibri" panose="020F0502020204030204" pitchFamily="34" charset="0"/>
              </a:rPr>
              <a:t>Head Finance Transformation (South East Asia Operations), Vietnam </a:t>
            </a:r>
            <a:endParaRPr lang="en-GB" sz="1000" dirty="0">
              <a:latin typeface="Calibri" panose="020F0502020204030204" pitchFamily="34" charset="0"/>
              <a:ea typeface="Calibri" panose="020F0502020204030204" pitchFamily="34" charset="0"/>
              <a:cs typeface="Calibri" panose="020F0502020204030204" pitchFamily="34" charset="0"/>
            </a:endParaRPr>
          </a:p>
          <a:p>
            <a:pPr marL="1081088" indent="-1081088">
              <a:defRPr/>
            </a:pPr>
            <a:r>
              <a:rPr lang="en-GB" sz="1000" dirty="0">
                <a:latin typeface="Calibri" panose="020F0502020204030204" pitchFamily="34" charset="0"/>
                <a:ea typeface="Calibri" panose="020F0502020204030204" pitchFamily="34" charset="0"/>
                <a:cs typeface="Calibri" panose="020F0502020204030204" pitchFamily="34" charset="0"/>
              </a:rPr>
              <a:t>2012  – 2014              </a:t>
            </a:r>
            <a:r>
              <a:rPr lang="en-US" sz="1000" dirty="0">
                <a:latin typeface="Calibri" panose="020F0502020204030204" pitchFamily="34" charset="0"/>
                <a:ea typeface="Calibri" panose="020F0502020204030204" pitchFamily="34" charset="0"/>
                <a:cs typeface="Calibri" panose="020F0502020204030204" pitchFamily="34" charset="0"/>
              </a:rPr>
              <a:t>GRC &amp; Project Manager</a:t>
            </a:r>
            <a:r>
              <a:rPr lang="en-GB" sz="1000" dirty="0">
                <a:latin typeface="Calibri" panose="020F0502020204030204" pitchFamily="34" charset="0"/>
                <a:ea typeface="Calibri" panose="020F0502020204030204" pitchFamily="34" charset="0"/>
                <a:cs typeface="Calibri" panose="020F0502020204030204" pitchFamily="34" charset="0"/>
              </a:rPr>
              <a:t>	</a:t>
            </a:r>
          </a:p>
          <a:p>
            <a:pPr marL="1081088" indent="-1081088">
              <a:defRPr/>
            </a:pPr>
            <a:r>
              <a:rPr lang="en-GB" sz="1000" dirty="0">
                <a:latin typeface="Calibri" panose="020F0502020204030204" pitchFamily="34" charset="0"/>
                <a:ea typeface="Calibri" panose="020F0502020204030204" pitchFamily="34" charset="0"/>
                <a:cs typeface="Calibri" panose="020F0502020204030204" pitchFamily="34" charset="0"/>
              </a:rPr>
              <a:t>2007 –  2012	</a:t>
            </a:r>
            <a:r>
              <a:rPr lang="en-US" sz="1000" dirty="0">
                <a:latin typeface="Calibri" panose="020F0502020204030204" pitchFamily="34" charset="0"/>
                <a:ea typeface="Calibri" panose="020F0502020204030204" pitchFamily="34" charset="0"/>
                <a:cs typeface="Calibri" panose="020F0502020204030204" pitchFamily="34" charset="0"/>
              </a:rPr>
              <a:t>Finance Manager </a:t>
            </a:r>
            <a:endParaRPr lang="en-GB" sz="1000" dirty="0">
              <a:latin typeface="Calibri" panose="020F0502020204030204" pitchFamily="34" charset="0"/>
              <a:ea typeface="Calibri" panose="020F0502020204030204" pitchFamily="34" charset="0"/>
              <a:cs typeface="Calibri" panose="020F0502020204030204" pitchFamily="34" charset="0"/>
            </a:endParaRPr>
          </a:p>
          <a:p>
            <a:pPr marL="1081088" indent="-1081088">
              <a:defRPr/>
            </a:pPr>
            <a:r>
              <a:rPr lang="en-GB" sz="1000" dirty="0">
                <a:latin typeface="Calibri" panose="020F0502020204030204" pitchFamily="34" charset="0"/>
                <a:ea typeface="Calibri" panose="020F0502020204030204" pitchFamily="34" charset="0"/>
                <a:cs typeface="Calibri" panose="020F0502020204030204" pitchFamily="34" charset="0"/>
              </a:rPr>
              <a:t>	</a:t>
            </a:r>
            <a:endParaRPr lang="en-GB" sz="600" b="1" dirty="0">
              <a:latin typeface="Calibri" panose="020F0502020204030204" pitchFamily="34" charset="0"/>
              <a:ea typeface="Calibri" panose="020F0502020204030204" pitchFamily="34" charset="0"/>
              <a:cs typeface="Calibri" panose="020F0502020204030204" pitchFamily="34" charset="0"/>
            </a:endParaRPr>
          </a:p>
          <a:p>
            <a:pPr marL="1081088" indent="-1081088">
              <a:defRPr/>
            </a:pPr>
            <a:r>
              <a:rPr lang="en-IN" sz="1000" b="1" dirty="0">
                <a:latin typeface="Calibri" panose="020F0502020204030204" pitchFamily="34" charset="0"/>
              </a:rPr>
              <a:t>2006 – 2007 </a:t>
            </a:r>
            <a:r>
              <a:rPr lang="en-IN" sz="1000" dirty="0">
                <a:latin typeface="Calibri" panose="020F0502020204030204" pitchFamily="34" charset="0"/>
              </a:rPr>
              <a:t>	</a:t>
            </a:r>
            <a:r>
              <a:rPr lang="en-US" sz="1000" b="1" dirty="0">
                <a:latin typeface="Calibri" panose="020F0502020204030204" pitchFamily="34" charset="0"/>
                <a:ea typeface="Calibri" panose="020F0502020204030204" pitchFamily="34" charset="0"/>
                <a:cs typeface="Calibri" panose="020F0502020204030204" pitchFamily="34" charset="0"/>
              </a:rPr>
              <a:t>PRICE WATERHOUSE COOPERS, Mumbai</a:t>
            </a:r>
          </a:p>
          <a:p>
            <a:pPr marL="1081088" indent="-1081088">
              <a:defRPr/>
            </a:pPr>
            <a:r>
              <a:rPr lang="en-US" sz="1000" b="1" dirty="0">
                <a:latin typeface="Calibri" panose="020F0502020204030204" pitchFamily="34" charset="0"/>
                <a:ea typeface="Calibri" panose="020F0502020204030204" pitchFamily="34" charset="0"/>
                <a:cs typeface="Calibri" panose="020F0502020204030204" pitchFamily="34" charset="0"/>
              </a:rPr>
              <a:t>	</a:t>
            </a:r>
            <a:r>
              <a:rPr lang="en-US" sz="1000" dirty="0">
                <a:latin typeface="Calibri" panose="020F0502020204030204" pitchFamily="34" charset="0"/>
                <a:ea typeface="Calibri" panose="020F0502020204030204" pitchFamily="34" charset="0"/>
                <a:cs typeface="Calibri" panose="020F0502020204030204" pitchFamily="34" charset="0"/>
              </a:rPr>
              <a:t>Associate</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1081088" indent="-1081088">
              <a:defRPr/>
            </a:pPr>
            <a:endParaRPr lang="en-GB" sz="1000" dirty="0">
              <a:latin typeface="Calibri" panose="020F0502020204030204" pitchFamily="34" charset="0"/>
              <a:ea typeface="Calibri" panose="020F0502020204030204" pitchFamily="34" charset="0"/>
              <a:cs typeface="Calibri" panose="020F0502020204030204" pitchFamily="34" charset="0"/>
            </a:endParaRPr>
          </a:p>
          <a:p>
            <a:pPr marL="1081088" indent="-1081088">
              <a:defRPr/>
            </a:pPr>
            <a:endParaRPr lang="en-US" sz="1000" dirty="0">
              <a:latin typeface="Calibri" panose="020F0502020204030204" pitchFamily="34" charset="0"/>
            </a:endParaRPr>
          </a:p>
          <a:p>
            <a:pPr marL="1081088" indent="-1081088">
              <a:defRPr/>
            </a:pPr>
            <a:endParaRPr lang="en-US" sz="1000" dirty="0">
              <a:latin typeface="Calibri" panose="020F0502020204030204" pitchFamily="34" charset="0"/>
            </a:endParaRPr>
          </a:p>
          <a:p>
            <a:pPr marL="1081088" indent="-1081088">
              <a:defRPr/>
            </a:pPr>
            <a:endParaRPr lang="en-US" sz="1000" dirty="0">
              <a:latin typeface="Calibri" panose="020F0502020204030204" pitchFamily="34" charset="0"/>
            </a:endParaRPr>
          </a:p>
        </p:txBody>
      </p:sp>
      <p:sp>
        <p:nvSpPr>
          <p:cNvPr id="3" name="Content Placeholder 2"/>
          <p:cNvSpPr>
            <a:spLocks noGrp="1"/>
          </p:cNvSpPr>
          <p:nvPr>
            <p:ph idx="10"/>
          </p:nvPr>
        </p:nvSpPr>
        <p:spPr>
          <a:xfrm>
            <a:off x="5048249" y="1066677"/>
            <a:ext cx="4272913" cy="5204263"/>
          </a:xfrm>
        </p:spPr>
        <p:txBody>
          <a:bodyPr/>
          <a:lstStyle/>
          <a:p>
            <a:pPr marL="0" indent="0" algn="just">
              <a:spcBef>
                <a:spcPts val="432"/>
              </a:spcBef>
            </a:pPr>
            <a:r>
              <a:rPr lang="en-US" sz="1000" b="1" dirty="0">
                <a:solidFill>
                  <a:srgbClr val="7030A0"/>
                </a:solidFill>
                <a:latin typeface="Calibri" panose="020F0502020204030204" pitchFamily="34" charset="0"/>
                <a:ea typeface="Calibri" panose="020F0502020204030204" pitchFamily="34" charset="0"/>
                <a:cs typeface="Calibri" panose="020F0502020204030204" pitchFamily="34" charset="0"/>
              </a:rPr>
              <a:t>KEY HIGHLIGHTS:</a:t>
            </a:r>
          </a:p>
          <a:p>
            <a:pPr marL="85725" indent="-85725" algn="just">
              <a:spcBef>
                <a:spcPts val="0"/>
              </a:spcBef>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Ketan comes with over 17 years of total experience in roles spanning finance, operations and strategy.</a:t>
            </a:r>
          </a:p>
          <a:p>
            <a:pPr marL="85725" indent="-85725" algn="just">
              <a:spcBef>
                <a:spcPts val="0"/>
              </a:spcBef>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He has been associated with Marico since 2007. He joined the organisation as a Finance Manager and grew consistently to take charge of his current role as Head – Finance, Corporate and International Business. In this capacity, he is looking at both FP&amp;A and controllership, how subsidiaries are working, cost optimisation, sales control. He also looks after corporate accounting, treasury and is responsible for devising business strategies and execution plan along with the CEO.</a:t>
            </a:r>
          </a:p>
          <a:p>
            <a:pPr marL="85725" indent="-85725" algn="just">
              <a:spcBef>
                <a:spcPts val="0"/>
              </a:spcBef>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Prior to this, he was the Head – Strategy and Digital Business (Finance and Operations). Here, he collaborated to debottleneck challenges for execution of key business strategies. He managed relationship with promoters of invested companies and business CEOs (Invested Companies: Just Herbs, True elements/ Business CEOs: Beardo, Puresense, Cocosoul, Fittity). </a:t>
            </a:r>
          </a:p>
          <a:p>
            <a:pPr marL="85725" indent="-85725" algn="just">
              <a:spcBef>
                <a:spcPts val="0"/>
              </a:spcBef>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In the past, he played a variety of roles such as Head – Commercial – Sales and Marketing, as well as Head – Strategy, Business Planning and M&amp;A, responsible for driving and facilitate the development of Strategic Business Plan and Integrated strategy for SBU’s with relevant cross-functional stakeholder. He was accountable for assessing and supporting key strategic initiatives for new growth engines and entry into the newer market.</a:t>
            </a:r>
          </a:p>
          <a:p>
            <a:pPr marL="85725" indent="-85725" algn="just">
              <a:spcBef>
                <a:spcPts val="0"/>
              </a:spcBef>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As Head – Finance Transformation, South East Asia Operations, Ketan was  steering the preparation of long-term plans, annual operating plans and rolling quarter forecasts. He partnered with the business for product pricing, trade &amp; consumer promotions, capital expenditures approval, new product feasibility. Provide decision-making support &amp; insightful MIS to Management committee. He ensured a control environment for the recording of transactions, period end closing including finalization of Annual Accounts, statutory audit, and tax audit. Ketan also spearheaded the Performance management system involving gross margin monitoring, compliance for advertising and overhead budgeting, tracking peer companies, CAPEM monitoring and review to analyze business level ROCE and EVA. </a:t>
            </a:r>
          </a:p>
          <a:p>
            <a:pPr marL="85725" indent="-85725" algn="just">
              <a:spcBef>
                <a:spcPts val="0"/>
              </a:spcBef>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He commenced his career with PWC as an Associate and handled a range of statutory and tax audits for FMCG and retail sector.</a:t>
            </a:r>
          </a:p>
          <a:p>
            <a:pPr marL="85725" indent="-85725" algn="just">
              <a:spcBef>
                <a:spcPts val="0"/>
              </a:spcBef>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85725" indent="-85725" algn="just">
              <a:spcBef>
                <a:spcPts val="0"/>
              </a:spcBef>
              <a:buFont typeface="Arial" panose="020B0604020202020204" pitchFamily="34" charset="0"/>
              <a:buChar char="•"/>
            </a:pPr>
            <a:endParaRPr lang="en-US" sz="1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85725" lvl="0" indent="-85725" algn="just">
              <a:spcBef>
                <a:spcPts val="432"/>
              </a:spcBef>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FD52E3D8-149A-1C46-8AD2-4D8748803D94}"/>
              </a:ext>
            </a:extLst>
          </p:cNvPr>
          <p:cNvGraphicFramePr>
            <a:graphicFrameLocks noGrp="1"/>
          </p:cNvGraphicFramePr>
          <p:nvPr>
            <p:extLst>
              <p:ext uri="{D42A27DB-BD31-4B8C-83A1-F6EECF244321}">
                <p14:modId xmlns:p14="http://schemas.microsoft.com/office/powerpoint/2010/main" val="247419128"/>
              </p:ext>
            </p:extLst>
          </p:nvPr>
        </p:nvGraphicFramePr>
        <p:xfrm>
          <a:off x="601728" y="5933393"/>
          <a:ext cx="4260143" cy="347806"/>
        </p:xfrm>
        <a:graphic>
          <a:graphicData uri="http://schemas.openxmlformats.org/drawingml/2006/table">
            <a:tbl>
              <a:tblPr/>
              <a:tblGrid>
                <a:gridCol w="4260143">
                  <a:extLst>
                    <a:ext uri="{9D8B030D-6E8A-4147-A177-3AD203B41FA5}">
                      <a16:colId xmlns:a16="http://schemas.microsoft.com/office/drawing/2014/main" val="4214647301"/>
                    </a:ext>
                  </a:extLst>
                </a:gridCol>
              </a:tblGrid>
              <a:tr h="5798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IN" sz="1100" b="1" i="0" u="none" strike="noStrike" dirty="0">
                          <a:solidFill>
                            <a:schemeClr val="bg1"/>
                          </a:solidFill>
                          <a:effectLst/>
                          <a:latin typeface="Calibri" panose="020F0502020204030204" pitchFamily="34" charset="0"/>
                        </a:rPr>
                        <a:t>COMPENSATION</a:t>
                      </a:r>
                    </a:p>
                  </a:txBody>
                  <a:tcPr marL="6263" marR="6263" marT="62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960107626"/>
                  </a:ext>
                </a:extLst>
              </a:tr>
              <a:tr h="12268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IN" sz="1100" b="0" i="0" u="none" strike="noStrike" dirty="0">
                          <a:solidFill>
                            <a:schemeClr val="bg1"/>
                          </a:solidFill>
                          <a:effectLst/>
                          <a:latin typeface="Calibri" panose="020F0502020204030204" pitchFamily="34" charset="0"/>
                        </a:rPr>
                        <a:t>~INR</a:t>
                      </a:r>
                      <a:r>
                        <a:rPr lang="en-IN" sz="1100" b="0" i="0" u="none" strike="noStrike" baseline="0" dirty="0">
                          <a:solidFill>
                            <a:schemeClr val="bg1"/>
                          </a:solidFill>
                          <a:effectLst/>
                          <a:latin typeface="Calibri" panose="020F0502020204030204" pitchFamily="34" charset="0"/>
                        </a:rPr>
                        <a:t> </a:t>
                      </a:r>
                      <a:r>
                        <a:rPr lang="en-IN" sz="1100" b="0" i="0" u="none" strike="noStrike" kern="1200" baseline="0" dirty="0">
                          <a:solidFill>
                            <a:schemeClr val="bg1"/>
                          </a:solidFill>
                          <a:effectLst/>
                          <a:latin typeface="Calibri" panose="020F0502020204030204" pitchFamily="34" charset="0"/>
                          <a:ea typeface="+mn-ea"/>
                          <a:cs typeface="+mn-cs"/>
                        </a:rPr>
                        <a:t>xx</a:t>
                      </a:r>
                      <a:r>
                        <a:rPr lang="en-IN" sz="1100" b="0" i="0" u="none" strike="noStrike" kern="1200" dirty="0">
                          <a:solidFill>
                            <a:schemeClr val="bg1"/>
                          </a:solidFill>
                          <a:effectLst/>
                          <a:latin typeface="Calibri" panose="020F0502020204030204" pitchFamily="34" charset="0"/>
                          <a:ea typeface="+mn-ea"/>
                          <a:cs typeface="+mn-cs"/>
                        </a:rPr>
                        <a:t> LPA fixed + xx Lakhs variable + ESOPS</a:t>
                      </a:r>
                    </a:p>
                  </a:txBody>
                  <a:tcPr marL="6263" marR="6263" marT="62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E3327"/>
                    </a:solidFill>
                  </a:tcPr>
                </a:tc>
                <a:extLst>
                  <a:ext uri="{0D108BD9-81ED-4DB2-BD59-A6C34878D82A}">
                    <a16:rowId xmlns:a16="http://schemas.microsoft.com/office/drawing/2014/main" val="1685047197"/>
                  </a:ext>
                </a:extLst>
              </a:tr>
            </a:tbl>
          </a:graphicData>
        </a:graphic>
      </p:graphicFrame>
      <p:pic>
        <p:nvPicPr>
          <p:cNvPr id="1026" name="Picture 2" descr="Ketan J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28" y="58226"/>
            <a:ext cx="949981" cy="9499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413" y="58226"/>
            <a:ext cx="998957" cy="998957"/>
          </a:xfrm>
          <a:prstGeom prst="rect">
            <a:avLst/>
          </a:prstGeom>
        </p:spPr>
      </p:pic>
      <p:pic>
        <p:nvPicPr>
          <p:cNvPr id="16" name="object 20">
            <a:extLst>
              <a:ext uri="{FF2B5EF4-FFF2-40B4-BE49-F238E27FC236}">
                <a16:creationId xmlns:a16="http://schemas.microsoft.com/office/drawing/2014/main" id="{6B578B3E-8606-1086-0FC4-297D0E4A7092}"/>
              </a:ext>
            </a:extLst>
          </p:cNvPr>
          <p:cNvPicPr/>
          <p:nvPr/>
        </p:nvPicPr>
        <p:blipFill>
          <a:blip r:embed="rId5" cstate="print"/>
          <a:stretch>
            <a:fillRect/>
          </a:stretch>
        </p:blipFill>
        <p:spPr>
          <a:xfrm>
            <a:off x="9079530" y="6487291"/>
            <a:ext cx="483095" cy="244986"/>
          </a:xfrm>
          <a:prstGeom prst="rect">
            <a:avLst/>
          </a:prstGeom>
        </p:spPr>
      </p:pic>
      <p:sp>
        <p:nvSpPr>
          <p:cNvPr id="17" name="object 21">
            <a:extLst>
              <a:ext uri="{FF2B5EF4-FFF2-40B4-BE49-F238E27FC236}">
                <a16:creationId xmlns:a16="http://schemas.microsoft.com/office/drawing/2014/main" id="{C2B4610A-98EA-BCB4-385C-BF660DA2E33C}"/>
              </a:ext>
            </a:extLst>
          </p:cNvPr>
          <p:cNvSpPr/>
          <p:nvPr/>
        </p:nvSpPr>
        <p:spPr>
          <a:xfrm flipV="1">
            <a:off x="610322" y="6472307"/>
            <a:ext cx="8127278" cy="164891"/>
          </a:xfrm>
          <a:custGeom>
            <a:avLst/>
            <a:gdLst/>
            <a:ahLst/>
            <a:cxnLst/>
            <a:rect l="l" t="t" r="r" b="b"/>
            <a:pathLst>
              <a:path w="10894060">
                <a:moveTo>
                  <a:pt x="0" y="0"/>
                </a:moveTo>
                <a:lnTo>
                  <a:pt x="10893539" y="0"/>
                </a:lnTo>
              </a:path>
            </a:pathLst>
          </a:custGeom>
          <a:ln w="7480">
            <a:solidFill>
              <a:srgbClr val="522B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8" name="object 22">
            <a:extLst>
              <a:ext uri="{FF2B5EF4-FFF2-40B4-BE49-F238E27FC236}">
                <a16:creationId xmlns:a16="http://schemas.microsoft.com/office/drawing/2014/main" id="{12064037-8629-97BE-97CD-ECB723DABD0B}"/>
              </a:ext>
            </a:extLst>
          </p:cNvPr>
          <p:cNvGrpSpPr/>
          <p:nvPr/>
        </p:nvGrpSpPr>
        <p:grpSpPr>
          <a:xfrm>
            <a:off x="144353" y="6472307"/>
            <a:ext cx="325755" cy="274955"/>
            <a:chOff x="144353" y="6472307"/>
            <a:chExt cx="325755" cy="274955"/>
          </a:xfrm>
        </p:grpSpPr>
        <p:pic>
          <p:nvPicPr>
            <p:cNvPr id="19" name="object 23">
              <a:extLst>
                <a:ext uri="{FF2B5EF4-FFF2-40B4-BE49-F238E27FC236}">
                  <a16:creationId xmlns:a16="http://schemas.microsoft.com/office/drawing/2014/main" id="{D9340140-7279-386A-E88E-C26C934C06D5}"/>
                </a:ext>
              </a:extLst>
            </p:cNvPr>
            <p:cNvPicPr/>
            <p:nvPr/>
          </p:nvPicPr>
          <p:blipFill>
            <a:blip r:embed="rId6" cstate="print"/>
            <a:stretch>
              <a:fillRect/>
            </a:stretch>
          </p:blipFill>
          <p:spPr>
            <a:xfrm>
              <a:off x="144353" y="6527632"/>
              <a:ext cx="168211" cy="219583"/>
            </a:xfrm>
            <a:prstGeom prst="rect">
              <a:avLst/>
            </a:prstGeom>
          </p:spPr>
        </p:pic>
        <p:sp>
          <p:nvSpPr>
            <p:cNvPr id="20" name="object 24">
              <a:extLst>
                <a:ext uri="{FF2B5EF4-FFF2-40B4-BE49-F238E27FC236}">
                  <a16:creationId xmlns:a16="http://schemas.microsoft.com/office/drawing/2014/main" id="{DD1153CE-7323-C687-3FF8-4CE773E10996}"/>
                </a:ext>
              </a:extLst>
            </p:cNvPr>
            <p:cNvSpPr/>
            <p:nvPr/>
          </p:nvSpPr>
          <p:spPr>
            <a:xfrm>
              <a:off x="199702" y="6472307"/>
              <a:ext cx="270510" cy="274955"/>
            </a:xfrm>
            <a:custGeom>
              <a:avLst/>
              <a:gdLst/>
              <a:ahLst/>
              <a:cxnLst/>
              <a:rect l="l" t="t" r="r" b="b"/>
              <a:pathLst>
                <a:path w="270509" h="274954">
                  <a:moveTo>
                    <a:pt x="165430" y="0"/>
                  </a:moveTo>
                  <a:lnTo>
                    <a:pt x="0" y="274904"/>
                  </a:lnTo>
                  <a:lnTo>
                    <a:pt x="68287" y="274904"/>
                  </a:lnTo>
                  <a:lnTo>
                    <a:pt x="135254" y="163715"/>
                  </a:lnTo>
                  <a:lnTo>
                    <a:pt x="202056" y="274650"/>
                  </a:lnTo>
                  <a:lnTo>
                    <a:pt x="270268" y="274650"/>
                  </a:lnTo>
                  <a:lnTo>
                    <a:pt x="169392" y="107022"/>
                  </a:lnTo>
                  <a:lnTo>
                    <a:pt x="199885" y="56375"/>
                  </a:lnTo>
                  <a:lnTo>
                    <a:pt x="165430" y="0"/>
                  </a:lnTo>
                  <a:close/>
                </a:path>
              </a:pathLst>
            </a:custGeom>
            <a:solidFill>
              <a:srgbClr val="DE342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1" name="object 37">
            <a:extLst>
              <a:ext uri="{FF2B5EF4-FFF2-40B4-BE49-F238E27FC236}">
                <a16:creationId xmlns:a16="http://schemas.microsoft.com/office/drawing/2014/main" id="{3B3E4381-EBD2-49C8-42A6-CAFC8E8E3889}"/>
              </a:ext>
            </a:extLst>
          </p:cNvPr>
          <p:cNvSpPr txBox="1">
            <a:spLocks/>
          </p:cNvSpPr>
          <p:nvPr/>
        </p:nvSpPr>
        <p:spPr>
          <a:xfrm>
            <a:off x="9349681" y="6517771"/>
            <a:ext cx="245109" cy="184025"/>
          </a:xfrm>
          <a:prstGeom prst="rect">
            <a:avLst/>
          </a:prstGeom>
        </p:spPr>
        <p:txBody>
          <a:bodyPr vert="horz" wrap="square" lIns="0" tIns="6985" rIns="0" bIns="0" rtlCol="0">
            <a:spAutoFit/>
          </a:bodyPr>
          <a:lstStyle>
            <a:defPPr>
              <a:defRPr kern="0"/>
            </a:defPPr>
            <a:lvl1pPr>
              <a:defRPr sz="1150" b="1" i="0">
                <a:solidFill>
                  <a:schemeClr val="bg1"/>
                </a:solidFill>
                <a:latin typeface="Bronova"/>
                <a:cs typeface="Bronova"/>
              </a:defRPr>
            </a:lvl1pPr>
          </a:lstStyle>
          <a:p>
            <a:pPr marL="50800">
              <a:spcBef>
                <a:spcPts val="55"/>
              </a:spcBef>
            </a:pPr>
            <a:r>
              <a:rPr lang="en-IN" kern="0" dirty="0">
                <a:solidFill>
                  <a:prstClr val="white"/>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1691292517"/>
      </p:ext>
    </p:extLst>
  </p:cSld>
  <p:clrMapOvr>
    <a:masterClrMapping/>
  </p:clrMapOvr>
</p:sld>
</file>

<file path=ppt/theme/theme1.xml><?xml version="1.0" encoding="utf-8"?>
<a:theme xmlns:a="http://schemas.openxmlformats.org/drawingml/2006/main" name="2013 Master">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1" id="{0416A7F6-A285-48D0-B19D-8929207B4C2D}" vid="{83929B1B-6D08-4B12-A1B2-8E5E3620E0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35201</TotalTime>
  <Words>551</Words>
  <Application>Microsoft Office PowerPoint</Application>
  <PresentationFormat>A4 Paper (210x297 mm)</PresentationFormat>
  <Paragraphs>39</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Georgia</vt:lpstr>
      <vt:lpstr>Lucida Grande</vt:lpstr>
      <vt:lpstr>2013 Master</vt:lpstr>
      <vt:lpstr>PowerPoint Presentation</vt:lpstr>
      <vt:lpstr>KETAN JAIN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Chief Executive, UK &amp; Europe Insurance Operations</dc:title>
  <dc:creator>Manjari Jyoti</dc:creator>
  <cp:lastModifiedBy>Hrishikesh Narayan</cp:lastModifiedBy>
  <cp:revision>1972</cp:revision>
  <cp:lastPrinted>2016-05-12T08:05:57Z</cp:lastPrinted>
  <dcterms:created xsi:type="dcterms:W3CDTF">2016-04-22T08:41:28Z</dcterms:created>
  <dcterms:modified xsi:type="dcterms:W3CDTF">2024-03-14T13:37:28Z</dcterms:modified>
</cp:coreProperties>
</file>