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0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CF8CE1-39FD-478A-99BD-60F9CA2B2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365627-860C-4B74-B26D-7044BBD1A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273C08-7F55-44D2-A01A-64DBF3CE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25C0-BFE0-4853-A1C8-E2EC3C1A5A5D}" type="datetimeFigureOut">
              <a:rPr lang="en-IN" smtClean="0"/>
              <a:pPr/>
              <a:t>27-02-2021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E1881B-EF5C-4C4A-9D09-0061BB66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C12539-0193-4079-B5DC-A7F0A7FD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CB4-F99F-4D0F-B59D-7FA44958A7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8566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E8E59C-1884-47BB-96B8-B7F3D2AD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48EC008-29D0-4F89-87D0-9F1E5F771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8EBED3-CFDF-412C-A204-3A910F81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25C0-BFE0-4853-A1C8-E2EC3C1A5A5D}" type="datetimeFigureOut">
              <a:rPr lang="en-IN" smtClean="0"/>
              <a:pPr/>
              <a:t>27-02-2021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8DF9A7-5E8A-40EF-93A8-60CBA5D7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4E9B2A-0F63-4AAA-955C-5A7C2979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CB4-F99F-4D0F-B59D-7FA44958A7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021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0EF88EA-9AA2-4833-A7B8-82B114656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8506521-FA7E-4E3E-A84A-280E3536F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19E69A-9ECC-456B-A1CC-D9C2600C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25C0-BFE0-4853-A1C8-E2EC3C1A5A5D}" type="datetimeFigureOut">
              <a:rPr lang="en-IN" smtClean="0"/>
              <a:pPr/>
              <a:t>27-02-2021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12CA84-1175-4563-9488-1F6226D8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64402F-0B49-4367-8359-F184C361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CB4-F99F-4D0F-B59D-7FA44958A7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881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189A67-01E5-469C-B9D7-A613A26C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D4532B-8E0D-4219-A14A-FEB8B43D9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189558-D8EB-4BFF-AECC-B3D86DD4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25C0-BFE0-4853-A1C8-E2EC3C1A5A5D}" type="datetimeFigureOut">
              <a:rPr lang="en-IN" smtClean="0"/>
              <a:pPr/>
              <a:t>27-02-2021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DBB074-E1A2-43BE-B5BF-17F51F0F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951520-FC25-4E3E-98AC-C86ADDF2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CB4-F99F-4D0F-B59D-7FA44958A7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9985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485E2-E88F-43DE-9F09-041643EA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00D31C-AA58-4B70-9CD5-F6097397D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A5AB94-D2A4-4ED6-BD3A-16EA48D9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25C0-BFE0-4853-A1C8-E2EC3C1A5A5D}" type="datetimeFigureOut">
              <a:rPr lang="en-IN" smtClean="0"/>
              <a:pPr/>
              <a:t>27-02-2021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36BA10-5B6A-4A10-BE4F-EC15D227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80EE9F-17D9-4CD2-8DD4-65E47DD5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CB4-F99F-4D0F-B59D-7FA44958A7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1896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B5484-BEC3-4F69-82F9-5D2270EB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0FE9F6-0B74-4928-AB6E-87430D205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BEA8A0F-F6BC-430C-8309-293DB8BB6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23C435-F6C9-43ED-86AA-C38BE056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25C0-BFE0-4853-A1C8-E2EC3C1A5A5D}" type="datetimeFigureOut">
              <a:rPr lang="en-IN" smtClean="0"/>
              <a:pPr/>
              <a:t>27-02-2021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AF51BFA-6F5A-4E9C-8CBD-2563F1F0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0310D0-1BD6-4562-95F2-ACFE5123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CB4-F99F-4D0F-B59D-7FA44958A7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0075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444217-9583-4F73-BA6E-317EB62A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AC63B3-FA0C-4B3D-8FE5-C2A9EED4F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73315EF-9B50-4F6F-ADB4-BE0055201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6670329-3E9C-4005-B8BB-A4162D83A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8D6F5D7-154D-4CB3-BB59-68839AFF7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7BF6E9-7C90-4FA9-A9C8-C82DF8AA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25C0-BFE0-4853-A1C8-E2EC3C1A5A5D}" type="datetimeFigureOut">
              <a:rPr lang="en-IN" smtClean="0"/>
              <a:pPr/>
              <a:t>27-02-2021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46411DA-DEED-4501-BCCB-6E9C07B6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776A14-57AE-4A7E-AFA1-9F054444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CB4-F99F-4D0F-B59D-7FA44958A7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079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98F5A8-8FDB-40D4-99E3-7279EB84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0BF3B88-0869-40F6-88A9-9011C402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25C0-BFE0-4853-A1C8-E2EC3C1A5A5D}" type="datetimeFigureOut">
              <a:rPr lang="en-IN" smtClean="0"/>
              <a:pPr/>
              <a:t>27-02-2021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E96911-BC40-4F2C-9F51-89B98D2B5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FA884C6-E938-481F-B86B-5C3FCB2F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CB4-F99F-4D0F-B59D-7FA44958A7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6550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C3E79F1-99D4-4C84-B90F-2F244D05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25C0-BFE0-4853-A1C8-E2EC3C1A5A5D}" type="datetimeFigureOut">
              <a:rPr lang="en-IN" smtClean="0"/>
              <a:pPr/>
              <a:t>27-02-2021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FA41DB0-2FAD-43DF-9CF0-94BC701A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CDF606-302E-4D91-B8AC-53CBF847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CB4-F99F-4D0F-B59D-7FA44958A7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3275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575F61-790A-4C3D-940D-F314C474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1C40F2-CAB8-4A18-97B0-5D3A8D7B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5C91C1E-E736-4241-B026-60DD12559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A8B8D9-99C1-48DC-A953-A7DD5EA9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25C0-BFE0-4853-A1C8-E2EC3C1A5A5D}" type="datetimeFigureOut">
              <a:rPr lang="en-IN" smtClean="0"/>
              <a:pPr/>
              <a:t>27-02-2021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FE6995-6642-4E0D-B9E1-D0ACD6F5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2988F9F-CEEB-473B-8528-933B23E6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CB4-F99F-4D0F-B59D-7FA44958A7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3450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3D669B-9EC2-4B16-9143-1FEE3AFE7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13FEA9-5923-415E-9DB6-D608028D6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084B62B-C939-4D7C-A0A2-2A193ACE9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A87377-77EA-46F2-B525-79C9C085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25C0-BFE0-4853-A1C8-E2EC3C1A5A5D}" type="datetimeFigureOut">
              <a:rPr lang="en-IN" smtClean="0"/>
              <a:pPr/>
              <a:t>27-02-2021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733BF1-9D31-4CE1-A58F-2BCA88FC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B0C2A5-DAAE-4C9B-997C-2DD65898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CB4-F99F-4D0F-B59D-7FA44958A7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8330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400C900-7CBF-465C-958F-71B0F22E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BF84134-28E3-405C-A505-FF3FCC673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2D0F01-642A-496B-B280-12C3AD096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25C0-BFE0-4853-A1C8-E2EC3C1A5A5D}" type="datetimeFigureOut">
              <a:rPr lang="en-IN" smtClean="0"/>
              <a:pPr/>
              <a:t>27-02-2021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212E3D-B67C-453B-BD5F-79DD2EE0F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6BEF79-473E-41C1-B71B-F13BE584B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77CB4-F99F-4D0F-B59D-7FA44958A7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662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FA6EAD-5F0E-4579-978C-66973A496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Cfff</a:t>
            </a:r>
            <a:r>
              <a:rPr lang="en-US"/>
              <a:t/>
            </a:r>
            <a:br>
              <a:rPr lang="en-US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881B392-495B-4A89-8258-2F33F9810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mtClean="0"/>
              <a:t>dvdsDhjjuugguSFS</a:t>
            </a:r>
            <a:r>
              <a:rPr lang="en-IN" dirty="0" smtClean="0"/>
              <a:t>	</a:t>
            </a:r>
            <a:r>
              <a:rPr lang="en-IN" dirty="0" err="1" smtClean="0"/>
              <a:t>QDDdf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2695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Cfff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Cfff </dc:title>
  <dc:creator>SHIVAM KUMAR</dc:creator>
  <cp:lastModifiedBy>SHIVAM KUMAR</cp:lastModifiedBy>
  <cp:revision>5</cp:revision>
  <dcterms:created xsi:type="dcterms:W3CDTF">2021-02-27T12:42:56Z</dcterms:created>
  <dcterms:modified xsi:type="dcterms:W3CDTF">2021-02-27T12:46:02Z</dcterms:modified>
</cp:coreProperties>
</file>