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49B4BB-1E9A-4165-9F42-45B1C9FE59D7}" v="1" dt="2024-06-21T08:38:35.6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5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ar Singuluri" userId="818741eb2cbeb759" providerId="LiveId" clId="{ED49B4BB-1E9A-4165-9F42-45B1C9FE59D7}"/>
    <pc:docChg chg="modSld sldOrd">
      <pc:chgData name="Sagar Singuluri" userId="818741eb2cbeb759" providerId="LiveId" clId="{ED49B4BB-1E9A-4165-9F42-45B1C9FE59D7}" dt="2024-06-21T08:42:53.716" v="84" actId="207"/>
      <pc:docMkLst>
        <pc:docMk/>
      </pc:docMkLst>
      <pc:sldChg chg="modSp mod">
        <pc:chgData name="Sagar Singuluri" userId="818741eb2cbeb759" providerId="LiveId" clId="{ED49B4BB-1E9A-4165-9F42-45B1C9FE59D7}" dt="2024-06-21T08:41:14.451" v="72" actId="207"/>
        <pc:sldMkLst>
          <pc:docMk/>
          <pc:sldMk cId="0" sldId="256"/>
        </pc:sldMkLst>
        <pc:spChg chg="mod">
          <ac:chgData name="Sagar Singuluri" userId="818741eb2cbeb759" providerId="LiveId" clId="{ED49B4BB-1E9A-4165-9F42-45B1C9FE59D7}" dt="2024-06-21T08:41:14.451" v="72" actId="207"/>
          <ac:spMkLst>
            <pc:docMk/>
            <pc:sldMk cId="0" sldId="256"/>
            <ac:spMk id="12" creationId="{00000000-0000-0000-0000-000000000000}"/>
          </ac:spMkLst>
        </pc:spChg>
      </pc:sldChg>
      <pc:sldChg chg="modSp mod">
        <pc:chgData name="Sagar Singuluri" userId="818741eb2cbeb759" providerId="LiveId" clId="{ED49B4BB-1E9A-4165-9F42-45B1C9FE59D7}" dt="2024-06-21T08:41:23.542" v="73" actId="207"/>
        <pc:sldMkLst>
          <pc:docMk/>
          <pc:sldMk cId="0" sldId="257"/>
        </pc:sldMkLst>
        <pc:spChg chg="mod">
          <ac:chgData name="Sagar Singuluri" userId="818741eb2cbeb759" providerId="LiveId" clId="{ED49B4BB-1E9A-4165-9F42-45B1C9FE59D7}" dt="2024-06-14T14:04:49.456" v="1" actId="1076"/>
          <ac:spMkLst>
            <pc:docMk/>
            <pc:sldMk cId="0" sldId="257"/>
            <ac:spMk id="9" creationId="{00000000-0000-0000-0000-000000000000}"/>
          </ac:spMkLst>
        </pc:spChg>
        <pc:spChg chg="mod">
          <ac:chgData name="Sagar Singuluri" userId="818741eb2cbeb759" providerId="LiveId" clId="{ED49B4BB-1E9A-4165-9F42-45B1C9FE59D7}" dt="2024-06-21T08:41:23.542" v="73" actId="207"/>
          <ac:spMkLst>
            <pc:docMk/>
            <pc:sldMk cId="0" sldId="257"/>
            <ac:spMk id="11" creationId="{00000000-0000-0000-0000-000000000000}"/>
          </ac:spMkLst>
        </pc:spChg>
        <pc:grpChg chg="mod">
          <ac:chgData name="Sagar Singuluri" userId="818741eb2cbeb759" providerId="LiveId" clId="{ED49B4BB-1E9A-4165-9F42-45B1C9FE59D7}" dt="2024-06-14T14:04:40.277" v="0" actId="14100"/>
          <ac:grpSpMkLst>
            <pc:docMk/>
            <pc:sldMk cId="0" sldId="257"/>
            <ac:grpSpMk id="3" creationId="{00000000-0000-0000-0000-000000000000}"/>
          </ac:grpSpMkLst>
        </pc:grpChg>
      </pc:sldChg>
      <pc:sldChg chg="modSp mod">
        <pc:chgData name="Sagar Singuluri" userId="818741eb2cbeb759" providerId="LiveId" clId="{ED49B4BB-1E9A-4165-9F42-45B1C9FE59D7}" dt="2024-06-21T08:41:31.171" v="74" actId="207"/>
        <pc:sldMkLst>
          <pc:docMk/>
          <pc:sldMk cId="0" sldId="258"/>
        </pc:sldMkLst>
        <pc:spChg chg="mod">
          <ac:chgData name="Sagar Singuluri" userId="818741eb2cbeb759" providerId="LiveId" clId="{ED49B4BB-1E9A-4165-9F42-45B1C9FE59D7}" dt="2024-06-21T08:41:31.171" v="74" actId="207"/>
          <ac:spMkLst>
            <pc:docMk/>
            <pc:sldMk cId="0" sldId="258"/>
            <ac:spMk id="15" creationId="{00000000-0000-0000-0000-000000000000}"/>
          </ac:spMkLst>
        </pc:spChg>
      </pc:sldChg>
      <pc:sldChg chg="modSp mod">
        <pc:chgData name="Sagar Singuluri" userId="818741eb2cbeb759" providerId="LiveId" clId="{ED49B4BB-1E9A-4165-9F42-45B1C9FE59D7}" dt="2024-06-21T08:41:38.138" v="75" actId="207"/>
        <pc:sldMkLst>
          <pc:docMk/>
          <pc:sldMk cId="0" sldId="259"/>
        </pc:sldMkLst>
        <pc:spChg chg="mod">
          <ac:chgData name="Sagar Singuluri" userId="818741eb2cbeb759" providerId="LiveId" clId="{ED49B4BB-1E9A-4165-9F42-45B1C9FE59D7}" dt="2024-06-21T08:41:38.138" v="75" actId="207"/>
          <ac:spMkLst>
            <pc:docMk/>
            <pc:sldMk cId="0" sldId="259"/>
            <ac:spMk id="7" creationId="{00000000-0000-0000-0000-000000000000}"/>
          </ac:spMkLst>
        </pc:spChg>
        <pc:spChg chg="mod">
          <ac:chgData name="Sagar Singuluri" userId="818741eb2cbeb759" providerId="LiveId" clId="{ED49B4BB-1E9A-4165-9F42-45B1C9FE59D7}" dt="2024-06-14T14:15:38.722" v="3" actId="1076"/>
          <ac:spMkLst>
            <pc:docMk/>
            <pc:sldMk cId="0" sldId="259"/>
            <ac:spMk id="12" creationId="{00000000-0000-0000-0000-000000000000}"/>
          </ac:spMkLst>
        </pc:spChg>
      </pc:sldChg>
      <pc:sldChg chg="modSp mod">
        <pc:chgData name="Sagar Singuluri" userId="818741eb2cbeb759" providerId="LiveId" clId="{ED49B4BB-1E9A-4165-9F42-45B1C9FE59D7}" dt="2024-06-21T08:41:45.636" v="76" actId="207"/>
        <pc:sldMkLst>
          <pc:docMk/>
          <pc:sldMk cId="0" sldId="260"/>
        </pc:sldMkLst>
        <pc:spChg chg="mod">
          <ac:chgData name="Sagar Singuluri" userId="818741eb2cbeb759" providerId="LiveId" clId="{ED49B4BB-1E9A-4165-9F42-45B1C9FE59D7}" dt="2024-06-21T08:41:45.636" v="76" actId="207"/>
          <ac:spMkLst>
            <pc:docMk/>
            <pc:sldMk cId="0" sldId="260"/>
            <ac:spMk id="7" creationId="{00000000-0000-0000-0000-000000000000}"/>
          </ac:spMkLst>
        </pc:spChg>
      </pc:sldChg>
      <pc:sldChg chg="modSp mod ord">
        <pc:chgData name="Sagar Singuluri" userId="818741eb2cbeb759" providerId="LiveId" clId="{ED49B4BB-1E9A-4165-9F42-45B1C9FE59D7}" dt="2024-06-21T08:42:07.296" v="79"/>
        <pc:sldMkLst>
          <pc:docMk/>
          <pc:sldMk cId="0" sldId="261"/>
        </pc:sldMkLst>
        <pc:spChg chg="mod">
          <ac:chgData name="Sagar Singuluri" userId="818741eb2cbeb759" providerId="LiveId" clId="{ED49B4BB-1E9A-4165-9F42-45B1C9FE59D7}" dt="2024-06-21T08:41:57.441" v="77" actId="207"/>
          <ac:spMkLst>
            <pc:docMk/>
            <pc:sldMk cId="0" sldId="261"/>
            <ac:spMk id="5" creationId="{00000000-0000-0000-0000-000000000000}"/>
          </ac:spMkLst>
        </pc:spChg>
      </pc:sldChg>
      <pc:sldChg chg="modSp mod">
        <pc:chgData name="Sagar Singuluri" userId="818741eb2cbeb759" providerId="LiveId" clId="{ED49B4BB-1E9A-4165-9F42-45B1C9FE59D7}" dt="2024-06-21T08:42:16.678" v="80" actId="207"/>
        <pc:sldMkLst>
          <pc:docMk/>
          <pc:sldMk cId="0" sldId="262"/>
        </pc:sldMkLst>
        <pc:spChg chg="mod">
          <ac:chgData name="Sagar Singuluri" userId="818741eb2cbeb759" providerId="LiveId" clId="{ED49B4BB-1E9A-4165-9F42-45B1C9FE59D7}" dt="2024-06-21T08:42:16.678" v="80" actId="207"/>
          <ac:spMkLst>
            <pc:docMk/>
            <pc:sldMk cId="0" sldId="262"/>
            <ac:spMk id="6" creationId="{00000000-0000-0000-0000-000000000000}"/>
          </ac:spMkLst>
        </pc:spChg>
      </pc:sldChg>
      <pc:sldChg chg="modSp mod">
        <pc:chgData name="Sagar Singuluri" userId="818741eb2cbeb759" providerId="LiveId" clId="{ED49B4BB-1E9A-4165-9F42-45B1C9FE59D7}" dt="2024-06-21T08:42:25.786" v="81" actId="207"/>
        <pc:sldMkLst>
          <pc:docMk/>
          <pc:sldMk cId="0" sldId="263"/>
        </pc:sldMkLst>
        <pc:spChg chg="mod">
          <ac:chgData name="Sagar Singuluri" userId="818741eb2cbeb759" providerId="LiveId" clId="{ED49B4BB-1E9A-4165-9F42-45B1C9FE59D7}" dt="2024-06-21T08:42:25.786" v="81" actId="207"/>
          <ac:spMkLst>
            <pc:docMk/>
            <pc:sldMk cId="0" sldId="263"/>
            <ac:spMk id="7" creationId="{00000000-0000-0000-0000-000000000000}"/>
          </ac:spMkLst>
        </pc:spChg>
      </pc:sldChg>
      <pc:sldChg chg="modSp mod ord">
        <pc:chgData name="Sagar Singuluri" userId="818741eb2cbeb759" providerId="LiveId" clId="{ED49B4BB-1E9A-4165-9F42-45B1C9FE59D7}" dt="2024-06-21T08:42:34.270" v="82" actId="207"/>
        <pc:sldMkLst>
          <pc:docMk/>
          <pc:sldMk cId="0" sldId="264"/>
        </pc:sldMkLst>
        <pc:spChg chg="mod">
          <ac:chgData name="Sagar Singuluri" userId="818741eb2cbeb759" providerId="LiveId" clId="{ED49B4BB-1E9A-4165-9F42-45B1C9FE59D7}" dt="2024-06-21T08:42:34.270" v="82" actId="207"/>
          <ac:spMkLst>
            <pc:docMk/>
            <pc:sldMk cId="0" sldId="264"/>
            <ac:spMk id="6" creationId="{00000000-0000-0000-0000-000000000000}"/>
          </ac:spMkLst>
        </pc:spChg>
      </pc:sldChg>
      <pc:sldChg chg="modSp mod">
        <pc:chgData name="Sagar Singuluri" userId="818741eb2cbeb759" providerId="LiveId" clId="{ED49B4BB-1E9A-4165-9F42-45B1C9FE59D7}" dt="2024-06-21T08:42:45.582" v="83" actId="207"/>
        <pc:sldMkLst>
          <pc:docMk/>
          <pc:sldMk cId="0" sldId="265"/>
        </pc:sldMkLst>
        <pc:spChg chg="mod">
          <ac:chgData name="Sagar Singuluri" userId="818741eb2cbeb759" providerId="LiveId" clId="{ED49B4BB-1E9A-4165-9F42-45B1C9FE59D7}" dt="2024-06-21T08:42:45.582" v="83" actId="207"/>
          <ac:spMkLst>
            <pc:docMk/>
            <pc:sldMk cId="0" sldId="265"/>
            <ac:spMk id="6" creationId="{00000000-0000-0000-0000-000000000000}"/>
          </ac:spMkLst>
        </pc:spChg>
      </pc:sldChg>
      <pc:sldChg chg="modSp mod">
        <pc:chgData name="Sagar Singuluri" userId="818741eb2cbeb759" providerId="LiveId" clId="{ED49B4BB-1E9A-4165-9F42-45B1C9FE59D7}" dt="2024-06-21T08:42:53.716" v="84" actId="207"/>
        <pc:sldMkLst>
          <pc:docMk/>
          <pc:sldMk cId="828605943" sldId="266"/>
        </pc:sldMkLst>
        <pc:spChg chg="mod">
          <ac:chgData name="Sagar Singuluri" userId="818741eb2cbeb759" providerId="LiveId" clId="{ED49B4BB-1E9A-4165-9F42-45B1C9FE59D7}" dt="2024-06-21T08:42:53.716" v="84" actId="207"/>
          <ac:spMkLst>
            <pc:docMk/>
            <pc:sldMk cId="828605943" sldId="266"/>
            <ac:spMk id="2" creationId="{9390302F-CFB3-0AC0-5ADF-BDCA73C6A185}"/>
          </ac:spMkLst>
        </pc:spChg>
        <pc:spChg chg="mod">
          <ac:chgData name="Sagar Singuluri" userId="818741eb2cbeb759" providerId="LiveId" clId="{ED49B4BB-1E9A-4165-9F42-45B1C9FE59D7}" dt="2024-06-21T08:38:05.984" v="69" actId="1076"/>
          <ac:spMkLst>
            <pc:docMk/>
            <pc:sldMk cId="828605943" sldId="266"/>
            <ac:spMk id="3" creationId="{96740300-09D2-3050-A061-DF16FE99DB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37348" y="1062227"/>
            <a:ext cx="1004569" cy="5654040"/>
          </a:xfrm>
          <a:custGeom>
            <a:avLst/>
            <a:gdLst/>
            <a:ahLst/>
            <a:cxnLst/>
            <a:rect l="l" t="t" r="r" b="b"/>
            <a:pathLst>
              <a:path w="1004570" h="5654040">
                <a:moveTo>
                  <a:pt x="0" y="0"/>
                </a:moveTo>
                <a:lnTo>
                  <a:pt x="1004316" y="5654039"/>
                </a:lnTo>
              </a:path>
            </a:pathLst>
          </a:custGeom>
          <a:ln w="7620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46292" y="4107180"/>
            <a:ext cx="3912235" cy="2609215"/>
          </a:xfrm>
          <a:custGeom>
            <a:avLst/>
            <a:gdLst/>
            <a:ahLst/>
            <a:cxnLst/>
            <a:rect l="l" t="t" r="r" b="b"/>
            <a:pathLst>
              <a:path w="3912234" h="2609215">
                <a:moveTo>
                  <a:pt x="3912107" y="0"/>
                </a:moveTo>
                <a:lnTo>
                  <a:pt x="0" y="2609087"/>
                </a:lnTo>
              </a:path>
            </a:pathLst>
          </a:custGeom>
          <a:ln w="7620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65492" y="1057655"/>
            <a:ext cx="2692907" cy="565861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740" y="1299362"/>
            <a:ext cx="8044815" cy="992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025" y="2025910"/>
            <a:ext cx="7639684" cy="3960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9373" y="6395100"/>
            <a:ext cx="212317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VAMANI877/internsh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7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38546" y="1050767"/>
            <a:ext cx="3919854" cy="5662930"/>
            <a:chOff x="6142482" y="1057655"/>
            <a:chExt cx="3919854" cy="5662930"/>
          </a:xfrm>
        </p:grpSpPr>
        <p:sp>
          <p:nvSpPr>
            <p:cNvPr id="3" name="object 3"/>
            <p:cNvSpPr/>
            <p:nvPr/>
          </p:nvSpPr>
          <p:spPr>
            <a:xfrm>
              <a:off x="7737348" y="1062227"/>
              <a:ext cx="1004569" cy="5654040"/>
            </a:xfrm>
            <a:custGeom>
              <a:avLst/>
              <a:gdLst/>
              <a:ahLst/>
              <a:cxnLst/>
              <a:rect l="l" t="t" r="r" b="b"/>
              <a:pathLst>
                <a:path w="1004570" h="5654040">
                  <a:moveTo>
                    <a:pt x="0" y="0"/>
                  </a:moveTo>
                  <a:lnTo>
                    <a:pt x="1004316" y="5654039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46292" y="4107180"/>
              <a:ext cx="3912235" cy="2609215"/>
            </a:xfrm>
            <a:custGeom>
              <a:avLst/>
              <a:gdLst/>
              <a:ahLst/>
              <a:cxnLst/>
              <a:rect l="l" t="t" r="r" b="b"/>
              <a:pathLst>
                <a:path w="3912234" h="2609215">
                  <a:moveTo>
                    <a:pt x="3912107" y="0"/>
                  </a:moveTo>
                  <a:lnTo>
                    <a:pt x="0" y="2609087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5492" y="1057655"/>
              <a:ext cx="2692907" cy="565861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14172" y="1970532"/>
            <a:ext cx="1437640" cy="1099185"/>
            <a:chOff x="614172" y="1970532"/>
            <a:chExt cx="1437640" cy="1099185"/>
          </a:xfrm>
        </p:grpSpPr>
        <p:sp>
          <p:nvSpPr>
            <p:cNvPr id="8" name="object 8"/>
            <p:cNvSpPr/>
            <p:nvPr/>
          </p:nvSpPr>
          <p:spPr>
            <a:xfrm>
              <a:off x="614172" y="2197608"/>
              <a:ext cx="1013460" cy="871855"/>
            </a:xfrm>
            <a:custGeom>
              <a:avLst/>
              <a:gdLst/>
              <a:ahLst/>
              <a:cxnLst/>
              <a:rect l="l" t="t" r="r" b="b"/>
              <a:pathLst>
                <a:path w="1013460" h="871855">
                  <a:moveTo>
                    <a:pt x="795527" y="871727"/>
                  </a:moveTo>
                  <a:lnTo>
                    <a:pt x="217931" y="871727"/>
                  </a:lnTo>
                  <a:lnTo>
                    <a:pt x="0" y="435864"/>
                  </a:lnTo>
                  <a:lnTo>
                    <a:pt x="217931" y="0"/>
                  </a:lnTo>
                  <a:lnTo>
                    <a:pt x="795527" y="0"/>
                  </a:lnTo>
                  <a:lnTo>
                    <a:pt x="1013460" y="435864"/>
                  </a:lnTo>
                  <a:lnTo>
                    <a:pt x="795527" y="871727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7903" y="1970532"/>
              <a:ext cx="533400" cy="463550"/>
            </a:xfrm>
            <a:custGeom>
              <a:avLst/>
              <a:gdLst/>
              <a:ahLst/>
              <a:cxnLst/>
              <a:rect l="l" t="t" r="r" b="b"/>
              <a:pathLst>
                <a:path w="533400" h="463550">
                  <a:moveTo>
                    <a:pt x="417575" y="463295"/>
                  </a:moveTo>
                  <a:lnTo>
                    <a:pt x="115824" y="463295"/>
                  </a:lnTo>
                  <a:lnTo>
                    <a:pt x="0" y="231647"/>
                  </a:lnTo>
                  <a:lnTo>
                    <a:pt x="115824" y="0"/>
                  </a:lnTo>
                  <a:lnTo>
                    <a:pt x="417575" y="0"/>
                  </a:lnTo>
                  <a:lnTo>
                    <a:pt x="533400" y="231647"/>
                  </a:lnTo>
                  <a:lnTo>
                    <a:pt x="417575" y="463295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096767" y="2040636"/>
            <a:ext cx="1374775" cy="1187450"/>
          </a:xfrm>
          <a:custGeom>
            <a:avLst/>
            <a:gdLst/>
            <a:ahLst/>
            <a:cxnLst/>
            <a:rect l="l" t="t" r="r" b="b"/>
            <a:pathLst>
              <a:path w="1374775" h="1187450">
                <a:moveTo>
                  <a:pt x="1078991" y="1187196"/>
                </a:moveTo>
                <a:lnTo>
                  <a:pt x="297180" y="1187196"/>
                </a:lnTo>
                <a:lnTo>
                  <a:pt x="0" y="592836"/>
                </a:lnTo>
                <a:lnTo>
                  <a:pt x="297180" y="0"/>
                </a:lnTo>
                <a:lnTo>
                  <a:pt x="1078991" y="0"/>
                </a:lnTo>
                <a:lnTo>
                  <a:pt x="1374648" y="592836"/>
                </a:lnTo>
                <a:lnTo>
                  <a:pt x="1078991" y="1187196"/>
                </a:lnTo>
                <a:close/>
              </a:path>
            </a:pathLst>
          </a:custGeom>
          <a:solidFill>
            <a:srgbClr val="42C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6392" y="5372100"/>
            <a:ext cx="597535" cy="510540"/>
          </a:xfrm>
          <a:custGeom>
            <a:avLst/>
            <a:gdLst/>
            <a:ahLst/>
            <a:cxnLst/>
            <a:rect l="l" t="t" r="r" b="b"/>
            <a:pathLst>
              <a:path w="597535" h="510539">
                <a:moveTo>
                  <a:pt x="469391" y="510539"/>
                </a:moveTo>
                <a:lnTo>
                  <a:pt x="128016" y="510539"/>
                </a:lnTo>
                <a:lnTo>
                  <a:pt x="0" y="256032"/>
                </a:lnTo>
                <a:lnTo>
                  <a:pt x="128016" y="0"/>
                </a:lnTo>
                <a:lnTo>
                  <a:pt x="469391" y="0"/>
                </a:lnTo>
                <a:lnTo>
                  <a:pt x="597408" y="256032"/>
                </a:lnTo>
                <a:lnTo>
                  <a:pt x="469391" y="510539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490873" y="3413565"/>
            <a:ext cx="5914658" cy="826508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745"/>
              </a:spcBef>
            </a:pPr>
            <a:r>
              <a:rPr lang="en-IN" sz="2800" dirty="0">
                <a:solidFill>
                  <a:schemeClr val="tx2">
                    <a:lumMod val="75000"/>
                  </a:schemeClr>
                </a:solidFill>
              </a:rPr>
              <a:t>PUPPALA SIVAMANI</a:t>
            </a:r>
            <a:br>
              <a:rPr lang="en-IN" sz="1950" dirty="0">
                <a:solidFill>
                  <a:schemeClr val="tx2">
                    <a:lumMod val="75000"/>
                  </a:schemeClr>
                </a:solidFill>
              </a:rPr>
            </a:br>
            <a:r>
              <a:rPr sz="1950" dirty="0">
                <a:solidFill>
                  <a:schemeClr val="tx2">
                    <a:lumMod val="75000"/>
                  </a:schemeClr>
                </a:solidFill>
              </a:rPr>
              <a:t>Final</a:t>
            </a:r>
            <a:r>
              <a:rPr sz="1950" spc="-7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1950" spc="-10" dirty="0">
                <a:solidFill>
                  <a:schemeClr val="tx2">
                    <a:lumMod val="75000"/>
                  </a:schemeClr>
                </a:solidFill>
              </a:rPr>
              <a:t>Project</a:t>
            </a:r>
            <a:endParaRPr sz="195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6442" y="6394704"/>
            <a:ext cx="62856" cy="14630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172" y="6394703"/>
            <a:ext cx="62483" cy="1463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2826" y="1360509"/>
            <a:ext cx="20129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sz="39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4017" y="6410875"/>
            <a:ext cx="6858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b="1" spc="-50" dirty="0">
                <a:solidFill>
                  <a:srgbClr val="2D83C3"/>
                </a:solidFill>
                <a:latin typeface="Trebuchet MS"/>
                <a:cs typeface="Trebuchet MS"/>
              </a:rPr>
              <a:t>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112" y="6398175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44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900" b="1" spc="37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nual</a:t>
            </a:r>
            <a:r>
              <a:rPr sz="900" b="1" spc="-10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24773" y="6395100"/>
            <a:ext cx="14922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25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pc="-10" dirty="0"/>
              <a:t>Achievements:</a:t>
            </a:r>
          </a:p>
          <a:p>
            <a:pPr marL="114300" indent="-111125">
              <a:lnSpc>
                <a:spcPct val="100000"/>
              </a:lnSpc>
              <a:spcBef>
                <a:spcPts val="139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b="0" dirty="0">
                <a:latin typeface="Times New Roman"/>
                <a:cs typeface="Times New Roman"/>
              </a:rPr>
              <a:t>Successfully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developed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functioning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keylogger.</a:t>
            </a:r>
          </a:p>
          <a:p>
            <a:pPr marL="114300" indent="-111125">
              <a:lnSpc>
                <a:spcPct val="100000"/>
              </a:lnSpc>
              <a:spcBef>
                <a:spcPts val="51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b="0" dirty="0">
                <a:latin typeface="Times New Roman"/>
                <a:cs typeface="Times New Roman"/>
              </a:rPr>
              <a:t>Captured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logged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keystrokes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real-</a:t>
            </a:r>
            <a:r>
              <a:rPr b="0" spc="-10" dirty="0">
                <a:latin typeface="Times New Roman"/>
                <a:cs typeface="Times New Roman"/>
              </a:rPr>
              <a:t>time.</a:t>
            </a:r>
          </a:p>
          <a:p>
            <a:pPr marL="114300" indent="-111125">
              <a:lnSpc>
                <a:spcPct val="100000"/>
              </a:lnSpc>
              <a:spcBef>
                <a:spcPts val="900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b="0" dirty="0">
                <a:latin typeface="Times New Roman"/>
                <a:cs typeface="Times New Roman"/>
              </a:rPr>
              <a:t>Demonstrated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efficient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user-</a:t>
            </a:r>
            <a:r>
              <a:rPr b="0" dirty="0">
                <a:latin typeface="Times New Roman"/>
                <a:cs typeface="Times New Roman"/>
              </a:rPr>
              <a:t>friendly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interface.</a:t>
            </a: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-10" dirty="0"/>
              <a:t>Metrics:</a:t>
            </a:r>
          </a:p>
          <a:p>
            <a:pPr marL="114300" indent="-111125">
              <a:lnSpc>
                <a:spcPct val="100000"/>
              </a:lnSpc>
              <a:spcBef>
                <a:spcPts val="51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b="0" dirty="0">
                <a:latin typeface="Times New Roman"/>
                <a:cs typeface="Times New Roman"/>
              </a:rPr>
              <a:t>Accuracy: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100%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keystroke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capture.</a:t>
            </a:r>
          </a:p>
          <a:p>
            <a:pPr marL="114300" indent="-111125">
              <a:lnSpc>
                <a:spcPct val="100000"/>
              </a:lnSpc>
              <a:spcBef>
                <a:spcPts val="1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b="0" dirty="0">
                <a:latin typeface="Times New Roman"/>
                <a:cs typeface="Times New Roman"/>
              </a:rPr>
              <a:t>Performance: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Real-time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logging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with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no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noticeable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lag.</a:t>
            </a:r>
          </a:p>
          <a:p>
            <a:pPr marL="12700" marR="5080" indent="-9525">
              <a:lnSpc>
                <a:spcPct val="100400"/>
              </a:lnSpc>
              <a:buSzPct val="95652"/>
              <a:buFont typeface="Arial MT"/>
              <a:buChar char="•"/>
              <a:tabLst>
                <a:tab pos="114300" algn="l"/>
                <a:tab pos="799465" algn="l"/>
                <a:tab pos="2138045" algn="l"/>
                <a:tab pos="3211830" algn="l"/>
                <a:tab pos="4026535" algn="l"/>
                <a:tab pos="4643755" algn="l"/>
                <a:tab pos="5558790" algn="l"/>
                <a:tab pos="6456045" algn="l"/>
              </a:tabLst>
            </a:pPr>
            <a:r>
              <a:rPr b="0" spc="-20" dirty="0">
                <a:latin typeface="Times New Roman"/>
                <a:cs typeface="Times New Roman"/>
              </a:rPr>
              <a:t>	User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Feedback: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Positive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initial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20" dirty="0">
                <a:latin typeface="Times New Roman"/>
                <a:cs typeface="Times New Roman"/>
              </a:rPr>
              <a:t>user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testing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results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indicating </a:t>
            </a:r>
            <a:r>
              <a:rPr b="0" dirty="0">
                <a:latin typeface="Times New Roman"/>
                <a:cs typeface="Times New Roman"/>
              </a:rPr>
              <a:t>ease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use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 </a:t>
            </a:r>
            <a:r>
              <a:rPr b="0" spc="-10" dirty="0">
                <a:latin typeface="Times New Roman"/>
                <a:cs typeface="Times New Roman"/>
              </a:rPr>
              <a:t>utility.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302F-CFB3-0AC0-5ADF-BDCA73C6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40" y="1299362"/>
            <a:ext cx="8044815" cy="453970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PROJECT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40300-09D2-3050-A061-DF16FE99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3200400"/>
            <a:ext cx="7639684" cy="353943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https://github.com/SHIVAMANI877/internship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60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2227"/>
            <a:ext cx="10058400" cy="5654040"/>
          </a:xfrm>
          <a:custGeom>
            <a:avLst/>
            <a:gdLst/>
            <a:ahLst/>
            <a:cxnLst/>
            <a:rect l="l" t="t" r="r" b="b"/>
            <a:pathLst>
              <a:path w="10058400" h="5654040">
                <a:moveTo>
                  <a:pt x="10058400" y="5654039"/>
                </a:moveTo>
                <a:lnTo>
                  <a:pt x="0" y="5654039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403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19270" y="1057655"/>
            <a:ext cx="4043066" cy="5652518"/>
            <a:chOff x="6142482" y="1057655"/>
            <a:chExt cx="3919854" cy="5662930"/>
          </a:xfrm>
        </p:grpSpPr>
        <p:sp>
          <p:nvSpPr>
            <p:cNvPr id="4" name="object 4"/>
            <p:cNvSpPr/>
            <p:nvPr/>
          </p:nvSpPr>
          <p:spPr>
            <a:xfrm>
              <a:off x="7737348" y="1062227"/>
              <a:ext cx="1004569" cy="5654040"/>
            </a:xfrm>
            <a:custGeom>
              <a:avLst/>
              <a:gdLst/>
              <a:ahLst/>
              <a:cxnLst/>
              <a:rect l="l" t="t" r="r" b="b"/>
              <a:pathLst>
                <a:path w="1004570" h="5654040">
                  <a:moveTo>
                    <a:pt x="0" y="0"/>
                  </a:moveTo>
                  <a:lnTo>
                    <a:pt x="1004316" y="5654039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46292" y="4107180"/>
              <a:ext cx="3912235" cy="2609215"/>
            </a:xfrm>
            <a:custGeom>
              <a:avLst/>
              <a:gdLst/>
              <a:ahLst/>
              <a:cxnLst/>
              <a:rect l="l" t="t" r="r" b="b"/>
              <a:pathLst>
                <a:path w="3912234" h="2609215">
                  <a:moveTo>
                    <a:pt x="3912107" y="0"/>
                  </a:moveTo>
                  <a:lnTo>
                    <a:pt x="0" y="2609087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5492" y="1057655"/>
              <a:ext cx="2692907" cy="565861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2600" y="2438400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76555" y="3207416"/>
            <a:ext cx="51454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>
                <a:solidFill>
                  <a:schemeClr val="tx2">
                    <a:lumMod val="75000"/>
                  </a:schemeClr>
                </a:solidFill>
              </a:rPr>
              <a:t>Keylogger</a:t>
            </a:r>
            <a:r>
              <a:rPr sz="3950" spc="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3950" spc="-10" dirty="0">
                <a:solidFill>
                  <a:schemeClr val="tx2">
                    <a:lumMod val="75000"/>
                  </a:schemeClr>
                </a:solidFill>
              </a:rPr>
              <a:t>Application</a:t>
            </a:r>
            <a:endParaRPr sz="395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5572" y="6347460"/>
            <a:ext cx="3057525" cy="242570"/>
            <a:chOff x="385572" y="6347460"/>
            <a:chExt cx="3057525" cy="24257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308" y="6394704"/>
              <a:ext cx="1767840" cy="1645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572" y="6347460"/>
              <a:ext cx="3057143" cy="24231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5596255"/>
          </a:xfrm>
          <a:custGeom>
            <a:avLst/>
            <a:gdLst/>
            <a:ahLst/>
            <a:cxnLst/>
            <a:rect l="l" t="t" r="r" b="b"/>
            <a:pathLst>
              <a:path w="10058400" h="5596255">
                <a:moveTo>
                  <a:pt x="10058400" y="5596127"/>
                </a:moveTo>
                <a:lnTo>
                  <a:pt x="0" y="5596127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596127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142482" y="1057655"/>
            <a:ext cx="3919854" cy="5662930"/>
            <a:chOff x="6142482" y="1057655"/>
            <a:chExt cx="3919854" cy="5662930"/>
          </a:xfrm>
        </p:grpSpPr>
        <p:sp>
          <p:nvSpPr>
            <p:cNvPr id="4" name="object 4"/>
            <p:cNvSpPr/>
            <p:nvPr/>
          </p:nvSpPr>
          <p:spPr>
            <a:xfrm>
              <a:off x="7737348" y="1062227"/>
              <a:ext cx="1004569" cy="5654040"/>
            </a:xfrm>
            <a:custGeom>
              <a:avLst/>
              <a:gdLst/>
              <a:ahLst/>
              <a:cxnLst/>
              <a:rect l="l" t="t" r="r" b="b"/>
              <a:pathLst>
                <a:path w="1004570" h="5654040">
                  <a:moveTo>
                    <a:pt x="0" y="0"/>
                  </a:moveTo>
                  <a:lnTo>
                    <a:pt x="1004316" y="5654039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46292" y="4107180"/>
              <a:ext cx="3912235" cy="2609215"/>
            </a:xfrm>
            <a:custGeom>
              <a:avLst/>
              <a:gdLst/>
              <a:ahLst/>
              <a:cxnLst/>
              <a:rect l="l" t="t" r="r" b="b"/>
              <a:pathLst>
                <a:path w="3912234" h="2609215">
                  <a:moveTo>
                    <a:pt x="3912107" y="0"/>
                  </a:moveTo>
                  <a:lnTo>
                    <a:pt x="0" y="2609087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5492" y="1057655"/>
              <a:ext cx="2692907" cy="565861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1812" y="6410875"/>
            <a:ext cx="145351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74664" y="1427987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5" h="299085">
                <a:moveTo>
                  <a:pt x="149351" y="298704"/>
                </a:moveTo>
                <a:lnTo>
                  <a:pt x="109727" y="292607"/>
                </a:lnTo>
                <a:lnTo>
                  <a:pt x="74675" y="277368"/>
                </a:lnTo>
                <a:lnTo>
                  <a:pt x="44195" y="254507"/>
                </a:lnTo>
                <a:lnTo>
                  <a:pt x="6095" y="188976"/>
                </a:lnTo>
                <a:lnTo>
                  <a:pt x="0" y="149352"/>
                </a:lnTo>
                <a:lnTo>
                  <a:pt x="6095" y="109728"/>
                </a:lnTo>
                <a:lnTo>
                  <a:pt x="21335" y="73152"/>
                </a:lnTo>
                <a:lnTo>
                  <a:pt x="74675" y="19812"/>
                </a:lnTo>
                <a:lnTo>
                  <a:pt x="109727" y="4572"/>
                </a:lnTo>
                <a:lnTo>
                  <a:pt x="149351" y="0"/>
                </a:lnTo>
                <a:lnTo>
                  <a:pt x="188975" y="4572"/>
                </a:lnTo>
                <a:lnTo>
                  <a:pt x="225551" y="19812"/>
                </a:lnTo>
                <a:lnTo>
                  <a:pt x="278891" y="73152"/>
                </a:lnTo>
                <a:lnTo>
                  <a:pt x="294131" y="109728"/>
                </a:lnTo>
                <a:lnTo>
                  <a:pt x="298703" y="149352"/>
                </a:lnTo>
                <a:lnTo>
                  <a:pt x="294131" y="188976"/>
                </a:lnTo>
                <a:lnTo>
                  <a:pt x="278891" y="224028"/>
                </a:lnTo>
                <a:lnTo>
                  <a:pt x="254507" y="254507"/>
                </a:lnTo>
                <a:lnTo>
                  <a:pt x="188975" y="292607"/>
                </a:lnTo>
                <a:lnTo>
                  <a:pt x="149351" y="298704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84564" y="5686044"/>
            <a:ext cx="535305" cy="535305"/>
          </a:xfrm>
          <a:custGeom>
            <a:avLst/>
            <a:gdLst/>
            <a:ahLst/>
            <a:cxnLst/>
            <a:rect l="l" t="t" r="r" b="b"/>
            <a:pathLst>
              <a:path w="535304" h="535304">
                <a:moveTo>
                  <a:pt x="266700" y="534924"/>
                </a:moveTo>
                <a:lnTo>
                  <a:pt x="228600" y="531876"/>
                </a:lnTo>
                <a:lnTo>
                  <a:pt x="190500" y="524256"/>
                </a:lnTo>
                <a:lnTo>
                  <a:pt x="121920" y="492252"/>
                </a:lnTo>
                <a:lnTo>
                  <a:pt x="91440" y="469391"/>
                </a:lnTo>
                <a:lnTo>
                  <a:pt x="42671" y="413004"/>
                </a:lnTo>
                <a:lnTo>
                  <a:pt x="12192" y="344423"/>
                </a:lnTo>
                <a:lnTo>
                  <a:pt x="0" y="268224"/>
                </a:lnTo>
                <a:lnTo>
                  <a:pt x="3048" y="228600"/>
                </a:lnTo>
                <a:lnTo>
                  <a:pt x="12192" y="190500"/>
                </a:lnTo>
                <a:lnTo>
                  <a:pt x="42671" y="121920"/>
                </a:lnTo>
                <a:lnTo>
                  <a:pt x="91440" y="67056"/>
                </a:lnTo>
                <a:lnTo>
                  <a:pt x="121920" y="44195"/>
                </a:lnTo>
                <a:lnTo>
                  <a:pt x="155448" y="25908"/>
                </a:lnTo>
                <a:lnTo>
                  <a:pt x="228600" y="3048"/>
                </a:lnTo>
                <a:lnTo>
                  <a:pt x="266700" y="0"/>
                </a:lnTo>
                <a:lnTo>
                  <a:pt x="306324" y="3048"/>
                </a:lnTo>
                <a:lnTo>
                  <a:pt x="344424" y="12192"/>
                </a:lnTo>
                <a:lnTo>
                  <a:pt x="413003" y="44195"/>
                </a:lnTo>
                <a:lnTo>
                  <a:pt x="469392" y="92964"/>
                </a:lnTo>
                <a:lnTo>
                  <a:pt x="509016" y="155448"/>
                </a:lnTo>
                <a:lnTo>
                  <a:pt x="531876" y="228600"/>
                </a:lnTo>
                <a:lnTo>
                  <a:pt x="534924" y="268224"/>
                </a:lnTo>
                <a:lnTo>
                  <a:pt x="531876" y="307848"/>
                </a:lnTo>
                <a:lnTo>
                  <a:pt x="509016" y="381000"/>
                </a:lnTo>
                <a:lnTo>
                  <a:pt x="469392" y="443484"/>
                </a:lnTo>
                <a:lnTo>
                  <a:pt x="413003" y="492252"/>
                </a:lnTo>
                <a:lnTo>
                  <a:pt x="379476" y="510539"/>
                </a:lnTo>
                <a:lnTo>
                  <a:pt x="306324" y="531876"/>
                </a:lnTo>
                <a:lnTo>
                  <a:pt x="266700" y="534924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11767" y="6112764"/>
            <a:ext cx="216407" cy="21640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9623" y="4209288"/>
            <a:ext cx="3403600" cy="2482850"/>
            <a:chOff x="39623" y="4209288"/>
            <a:chExt cx="3403600" cy="248285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571" y="6347460"/>
              <a:ext cx="3057143" cy="2423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23" y="4209288"/>
              <a:ext cx="1431035" cy="248259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616389" y="1625720"/>
            <a:ext cx="194881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0" dirty="0">
                <a:solidFill>
                  <a:schemeClr val="tx2">
                    <a:lumMod val="75000"/>
                  </a:schemeClr>
                </a:solidFill>
              </a:rPr>
              <a:t>AGENDA</a:t>
            </a:r>
            <a:endParaRPr sz="39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6" name="object 16"/>
          <p:cNvSpPr txBox="1"/>
          <p:nvPr/>
        </p:nvSpPr>
        <p:spPr>
          <a:xfrm>
            <a:off x="1616510" y="2281695"/>
            <a:ext cx="4037965" cy="372173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490"/>
              </a:spcBef>
              <a:buAutoNum type="arabicParenR"/>
              <a:tabLst>
                <a:tab pos="329565" algn="l"/>
              </a:tabLst>
            </a:pPr>
            <a:r>
              <a:rPr sz="2300" dirty="0">
                <a:latin typeface="Times New Roman"/>
                <a:cs typeface="Times New Roman"/>
              </a:rPr>
              <a:t>Problem</a:t>
            </a:r>
            <a:r>
              <a:rPr sz="2300" spc="-10" dirty="0">
                <a:latin typeface="Times New Roman"/>
                <a:cs typeface="Times New Roman"/>
              </a:rPr>
              <a:t> Statement</a:t>
            </a:r>
            <a:endParaRPr sz="23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390"/>
              </a:spcBef>
              <a:buAutoNum type="arabicParenR"/>
              <a:tabLst>
                <a:tab pos="329565" algn="l"/>
              </a:tabLst>
            </a:pPr>
            <a:r>
              <a:rPr sz="2300" dirty="0">
                <a:latin typeface="Times New Roman"/>
                <a:cs typeface="Times New Roman"/>
              </a:rPr>
              <a:t>Project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Overview</a:t>
            </a:r>
            <a:endParaRPr sz="23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329565" algn="l"/>
              </a:tabLst>
            </a:pPr>
            <a:r>
              <a:rPr sz="2300" dirty="0">
                <a:latin typeface="Times New Roman"/>
                <a:cs typeface="Times New Roman"/>
              </a:rPr>
              <a:t>End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Users</a:t>
            </a:r>
            <a:endParaRPr sz="23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390"/>
              </a:spcBef>
              <a:buAutoNum type="arabicParenR"/>
              <a:tabLst>
                <a:tab pos="329565" algn="l"/>
              </a:tabLst>
            </a:pPr>
            <a:r>
              <a:rPr sz="2300" dirty="0">
                <a:latin typeface="Times New Roman"/>
                <a:cs typeface="Times New Roman"/>
              </a:rPr>
              <a:t>Solution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 Value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Proposition</a:t>
            </a:r>
            <a:endParaRPr sz="23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329565" algn="l"/>
              </a:tabLst>
            </a:pP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Wow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Factor</a:t>
            </a:r>
            <a:endParaRPr sz="23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390"/>
              </a:spcBef>
              <a:buAutoNum type="arabicParenR"/>
              <a:tabLst>
                <a:tab pos="329565" algn="l"/>
              </a:tabLst>
            </a:pPr>
            <a:r>
              <a:rPr sz="2300" spc="-10" dirty="0">
                <a:latin typeface="Times New Roman"/>
                <a:cs typeface="Times New Roman"/>
              </a:rPr>
              <a:t>Modelling</a:t>
            </a:r>
            <a:endParaRPr sz="23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329565" algn="l"/>
              </a:tabLst>
            </a:pPr>
            <a:r>
              <a:rPr sz="2300" spc="-10" dirty="0">
                <a:latin typeface="Times New Roman"/>
                <a:cs typeface="Times New Roman"/>
              </a:rPr>
              <a:t>Results</a:t>
            </a:r>
            <a:endParaRPr sz="2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76616" y="5458967"/>
            <a:ext cx="378460" cy="376555"/>
          </a:xfrm>
          <a:custGeom>
            <a:avLst/>
            <a:gdLst/>
            <a:ahLst/>
            <a:cxnLst/>
            <a:rect l="l" t="t" r="r" b="b"/>
            <a:pathLst>
              <a:path w="378459" h="376554">
                <a:moveTo>
                  <a:pt x="377951" y="376428"/>
                </a:moveTo>
                <a:lnTo>
                  <a:pt x="0" y="376428"/>
                </a:lnTo>
                <a:lnTo>
                  <a:pt x="0" y="0"/>
                </a:lnTo>
                <a:lnTo>
                  <a:pt x="377951" y="0"/>
                </a:lnTo>
                <a:lnTo>
                  <a:pt x="377951" y="376428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50380" y="3448811"/>
            <a:ext cx="2286000" cy="2697480"/>
            <a:chOff x="6850380" y="3448811"/>
            <a:chExt cx="2286000" cy="2697480"/>
          </a:xfrm>
        </p:grpSpPr>
        <p:sp>
          <p:nvSpPr>
            <p:cNvPr id="4" name="object 4"/>
            <p:cNvSpPr/>
            <p:nvPr/>
          </p:nvSpPr>
          <p:spPr>
            <a:xfrm>
              <a:off x="7976616" y="589787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351" y="149351"/>
                  </a:moveTo>
                  <a:lnTo>
                    <a:pt x="0" y="149351"/>
                  </a:lnTo>
                  <a:lnTo>
                    <a:pt x="0" y="0"/>
                  </a:lnTo>
                  <a:lnTo>
                    <a:pt x="149351" y="0"/>
                  </a:lnTo>
                  <a:lnTo>
                    <a:pt x="149351" y="149351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80" y="3448811"/>
              <a:ext cx="2286000" cy="269748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407152" y="2247900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4"/>
                </a:moveTo>
                <a:lnTo>
                  <a:pt x="0" y="268224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4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0323" y="1596541"/>
            <a:ext cx="465010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0440" algn="l"/>
              </a:tabLst>
            </a:pPr>
            <a:r>
              <a:rPr sz="3500" spc="-1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r>
              <a:rPr sz="35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sz="3500" spc="-60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endParaRPr sz="3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252" y="2434850"/>
            <a:ext cx="6379210" cy="12947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b="1" dirty="0">
                <a:latin typeface="Trebuchet MS"/>
                <a:cs typeface="Trebuchet MS"/>
              </a:rPr>
              <a:t>The</a:t>
            </a:r>
            <a:r>
              <a:rPr sz="2300" b="1" spc="-25" dirty="0">
                <a:latin typeface="Trebuchet MS"/>
                <a:cs typeface="Trebuchet MS"/>
              </a:rPr>
              <a:t> </a:t>
            </a:r>
            <a:r>
              <a:rPr sz="2300" b="1" spc="-10" dirty="0">
                <a:latin typeface="Trebuchet MS"/>
                <a:cs typeface="Trebuchet MS"/>
              </a:rPr>
              <a:t>Challenge:</a:t>
            </a:r>
            <a:endParaRPr sz="2300" dirty="0">
              <a:latin typeface="Trebuchet MS"/>
              <a:cs typeface="Trebuchet MS"/>
            </a:endParaRPr>
          </a:p>
          <a:p>
            <a:pPr marL="79375" marR="5080">
              <a:lnSpc>
                <a:spcPct val="100400"/>
              </a:lnSpc>
              <a:spcBef>
                <a:spcPts val="1670"/>
              </a:spcBef>
              <a:tabLst>
                <a:tab pos="1400175" algn="l"/>
                <a:tab pos="1650364" algn="l"/>
                <a:tab pos="2729230" algn="l"/>
                <a:tab pos="2926715" algn="l"/>
                <a:tab pos="3544570" algn="l"/>
                <a:tab pos="3909060" algn="l"/>
                <a:tab pos="4453255" algn="l"/>
                <a:tab pos="4797425" algn="l"/>
                <a:tab pos="4864735" algn="l"/>
                <a:tab pos="6117590" algn="l"/>
              </a:tabLst>
            </a:pPr>
            <a:r>
              <a:rPr sz="2300" spc="-10" dirty="0">
                <a:latin typeface="Times New Roman"/>
                <a:cs typeface="Times New Roman"/>
              </a:rPr>
              <a:t>Tracking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keystrokes</a:t>
            </a:r>
            <a:r>
              <a:rPr sz="2300" dirty="0">
                <a:latin typeface="Times New Roman"/>
                <a:cs typeface="Times New Roman"/>
              </a:rPr>
              <a:t>		</a:t>
            </a:r>
            <a:r>
              <a:rPr sz="2300" spc="-25" dirty="0">
                <a:latin typeface="Times New Roman"/>
                <a:cs typeface="Times New Roman"/>
              </a:rPr>
              <a:t>for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security,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research,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5" dirty="0">
                <a:latin typeface="Times New Roman"/>
                <a:cs typeface="Times New Roman"/>
              </a:rPr>
              <a:t>or </a:t>
            </a:r>
            <a:r>
              <a:rPr sz="2300" spc="-10" dirty="0">
                <a:latin typeface="Times New Roman"/>
                <a:cs typeface="Times New Roman"/>
              </a:rPr>
              <a:t>productivity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analysis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purposes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5" dirty="0">
                <a:latin typeface="Times New Roman"/>
                <a:cs typeface="Times New Roman"/>
              </a:rPr>
              <a:t>can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5" dirty="0">
                <a:latin typeface="Times New Roman"/>
                <a:cs typeface="Times New Roman"/>
              </a:rPr>
              <a:t>be</a:t>
            </a:r>
            <a:r>
              <a:rPr sz="2300" dirty="0">
                <a:latin typeface="Times New Roman"/>
                <a:cs typeface="Times New Roman"/>
              </a:rPr>
              <a:t>		</a:t>
            </a:r>
            <a:r>
              <a:rPr sz="2300" spc="-10" dirty="0">
                <a:latin typeface="Times New Roman"/>
                <a:cs typeface="Times New Roman"/>
              </a:rPr>
              <a:t>cumbersome</a:t>
            </a:r>
            <a:endParaRPr sz="23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442" y="6394704"/>
            <a:ext cx="62856" cy="14630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57322" y="4054869"/>
            <a:ext cx="51619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294765" algn="l"/>
                <a:tab pos="2021205" algn="l"/>
                <a:tab pos="2729865" algn="l"/>
                <a:tab pos="4903470" algn="l"/>
              </a:tabLst>
            </a:pPr>
            <a:r>
              <a:rPr sz="2300" spc="-10" dirty="0">
                <a:latin typeface="Times New Roman"/>
                <a:cs typeface="Times New Roman"/>
              </a:rPr>
              <a:t>solutions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5" dirty="0">
                <a:latin typeface="Times New Roman"/>
                <a:cs typeface="Times New Roman"/>
              </a:rPr>
              <a:t>may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0" dirty="0">
                <a:latin typeface="Times New Roman"/>
                <a:cs typeface="Times New Roman"/>
              </a:rPr>
              <a:t>lack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user-friendliness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5" dirty="0">
                <a:latin typeface="Times New Roman"/>
                <a:cs typeface="Times New Roman"/>
              </a:rPr>
              <a:t>or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object 11"/>
          <p:cNvSpPr txBox="1"/>
          <p:nvPr/>
        </p:nvSpPr>
        <p:spPr>
          <a:xfrm>
            <a:off x="557322" y="3702859"/>
            <a:ext cx="6311265" cy="730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4"/>
              </a:spcBef>
              <a:tabLst>
                <a:tab pos="629285" algn="l"/>
                <a:tab pos="2035175" algn="l"/>
                <a:tab pos="3134995" algn="l"/>
                <a:tab pos="3699510" algn="l"/>
                <a:tab pos="4458970" algn="l"/>
                <a:tab pos="5308600" algn="l"/>
              </a:tabLst>
            </a:pPr>
            <a:r>
              <a:rPr sz="2300" spc="-25" dirty="0">
                <a:latin typeface="Times New Roman"/>
                <a:cs typeface="Times New Roman"/>
              </a:rPr>
              <a:t>and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inefficient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without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5" dirty="0">
                <a:latin typeface="Times New Roman"/>
                <a:cs typeface="Times New Roman"/>
              </a:rPr>
              <a:t>the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right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tools.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Existing</a:t>
            </a:r>
            <a:endParaRPr sz="23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2300" spc="-10" dirty="0">
                <a:latin typeface="Times New Roman"/>
                <a:cs typeface="Times New Roman"/>
              </a:rPr>
              <a:t>detailed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252" y="4433329"/>
            <a:ext cx="240538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dirty="0">
                <a:latin typeface="Times New Roman"/>
                <a:cs typeface="Times New Roman"/>
              </a:rPr>
              <a:t>logging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capabilities.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141464" y="3236976"/>
            <a:ext cx="2917190" cy="3154680"/>
            <a:chOff x="7141464" y="3236976"/>
            <a:chExt cx="2917190" cy="3154680"/>
          </a:xfrm>
        </p:grpSpPr>
        <p:sp>
          <p:nvSpPr>
            <p:cNvPr id="4" name="object 4"/>
            <p:cNvSpPr/>
            <p:nvPr/>
          </p:nvSpPr>
          <p:spPr>
            <a:xfrm>
              <a:off x="7717535" y="5922264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351" y="149351"/>
                  </a:moveTo>
                  <a:lnTo>
                    <a:pt x="0" y="149351"/>
                  </a:lnTo>
                  <a:lnTo>
                    <a:pt x="0" y="0"/>
                  </a:lnTo>
                  <a:lnTo>
                    <a:pt x="149351" y="0"/>
                  </a:lnTo>
                  <a:lnTo>
                    <a:pt x="149351" y="149351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1464" y="3236976"/>
              <a:ext cx="2916935" cy="315467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5684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chemeClr val="tx2">
                    <a:lumMod val="75000"/>
                  </a:schemeClr>
                </a:solidFill>
              </a:rPr>
              <a:t>PROJECT</a:t>
            </a:r>
            <a:r>
              <a:rPr sz="3500" spc="2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3500" spc="-10" dirty="0">
                <a:solidFill>
                  <a:schemeClr val="tx2">
                    <a:lumMod val="75000"/>
                  </a:schemeClr>
                </a:solidFill>
              </a:rPr>
              <a:t>OVERVIEW</a:t>
            </a:r>
            <a:endParaRPr sz="35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442" y="6394704"/>
            <a:ext cx="62856" cy="14630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9025" y="2620692"/>
            <a:ext cx="6699250" cy="17868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105"/>
              </a:spcBef>
            </a:pPr>
            <a:r>
              <a:rPr sz="2300" dirty="0">
                <a:latin typeface="Times New Roman"/>
                <a:cs typeface="Times New Roman"/>
              </a:rPr>
              <a:t>This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project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involves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developing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keylogger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application </a:t>
            </a:r>
            <a:r>
              <a:rPr sz="2300" dirty="0">
                <a:latin typeface="Times New Roman"/>
                <a:cs typeface="Times New Roman"/>
              </a:rPr>
              <a:t>using</a:t>
            </a:r>
            <a:r>
              <a:rPr sz="2300" spc="235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Python</a:t>
            </a:r>
            <a:r>
              <a:rPr sz="2300" spc="229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225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Tkinter.</a:t>
            </a:r>
            <a:r>
              <a:rPr sz="2300" spc="229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235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keylogger</a:t>
            </a:r>
            <a:r>
              <a:rPr sz="2300" spc="225" dirty="0">
                <a:latin typeface="Times New Roman"/>
                <a:cs typeface="Times New Roman"/>
              </a:rPr>
              <a:t>  </a:t>
            </a:r>
            <a:r>
              <a:rPr sz="2300" spc="-10" dirty="0">
                <a:latin typeface="Times New Roman"/>
                <a:cs typeface="Times New Roman"/>
              </a:rPr>
              <a:t>captures </a:t>
            </a:r>
            <a:r>
              <a:rPr sz="2300" dirty="0">
                <a:latin typeface="Times New Roman"/>
                <a:cs typeface="Times New Roman"/>
              </a:rPr>
              <a:t>keystrokes,</a:t>
            </a:r>
            <a:r>
              <a:rPr sz="2300" spc="4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logs</a:t>
            </a:r>
            <a:r>
              <a:rPr sz="2300" spc="4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them</a:t>
            </a:r>
            <a:r>
              <a:rPr sz="2300" spc="43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4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text</a:t>
            </a:r>
            <a:r>
              <a:rPr sz="2300" spc="48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4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JSON</a:t>
            </a:r>
            <a:r>
              <a:rPr sz="2300" spc="4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formats,</a:t>
            </a:r>
            <a:r>
              <a:rPr sz="2300" spc="480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and </a:t>
            </a:r>
            <a:r>
              <a:rPr sz="2300" dirty="0">
                <a:latin typeface="Times New Roman"/>
                <a:cs typeface="Times New Roman"/>
              </a:rPr>
              <a:t>offers</a:t>
            </a:r>
            <a:r>
              <a:rPr sz="2300" spc="65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60" dirty="0">
                <a:latin typeface="Times New Roman"/>
                <a:cs typeface="Times New Roman"/>
              </a:rPr>
              <a:t>  </a:t>
            </a:r>
            <a:r>
              <a:rPr sz="2300" spc="-20" dirty="0">
                <a:latin typeface="Times New Roman"/>
                <a:cs typeface="Times New Roman"/>
              </a:rPr>
              <a:t>user-</a:t>
            </a:r>
            <a:r>
              <a:rPr sz="2300" dirty="0">
                <a:latin typeface="Times New Roman"/>
                <a:cs typeface="Times New Roman"/>
              </a:rPr>
              <a:t>friendly</a:t>
            </a:r>
            <a:r>
              <a:rPr sz="2300" spc="80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interface</a:t>
            </a:r>
            <a:r>
              <a:rPr sz="2300" spc="75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80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start</a:t>
            </a:r>
            <a:r>
              <a:rPr sz="2300" spc="65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80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stop</a:t>
            </a:r>
            <a:r>
              <a:rPr sz="2300" spc="70" dirty="0">
                <a:latin typeface="Times New Roman"/>
                <a:cs typeface="Times New Roman"/>
              </a:rPr>
              <a:t>  </a:t>
            </a:r>
            <a:r>
              <a:rPr sz="2300" spc="-25" dirty="0">
                <a:latin typeface="Times New Roman"/>
                <a:cs typeface="Times New Roman"/>
              </a:rPr>
              <a:t>the </a:t>
            </a:r>
            <a:r>
              <a:rPr sz="2300" dirty="0">
                <a:latin typeface="Times New Roman"/>
                <a:cs typeface="Times New Roman"/>
              </a:rPr>
              <a:t>logging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process.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218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90"/>
              </a:spcBef>
            </a:pPr>
            <a:r>
              <a:rPr sz="2650" spc="-25" dirty="0">
                <a:solidFill>
                  <a:schemeClr val="tx2">
                    <a:lumMod val="75000"/>
                  </a:schemeClr>
                </a:solidFill>
              </a:rPr>
              <a:t>WHO</a:t>
            </a:r>
            <a:r>
              <a:rPr sz="2650" spc="-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2650" dirty="0">
                <a:solidFill>
                  <a:schemeClr val="tx2">
                    <a:lumMod val="75000"/>
                  </a:schemeClr>
                </a:solidFill>
              </a:rPr>
              <a:t>ARE</a:t>
            </a:r>
            <a:r>
              <a:rPr sz="2650" spc="-9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2650" dirty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sz="2650" spc="-4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2650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sz="2650" spc="-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2650" spc="-10" dirty="0">
                <a:solidFill>
                  <a:schemeClr val="tx2">
                    <a:lumMod val="75000"/>
                  </a:schemeClr>
                </a:solidFill>
              </a:rPr>
              <a:t>USERS?</a:t>
            </a:r>
            <a:endParaRPr sz="265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150864"/>
            <a:ext cx="1799843" cy="4008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98397" y="2559310"/>
            <a:ext cx="7731125" cy="213614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14300" indent="-111125">
              <a:lnSpc>
                <a:spcPct val="100000"/>
              </a:lnSpc>
              <a:spcBef>
                <a:spcPts val="148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sz="2300" b="1" dirty="0">
                <a:latin typeface="Times New Roman"/>
                <a:cs typeface="Times New Roman"/>
              </a:rPr>
              <a:t>Security</a:t>
            </a:r>
            <a:r>
              <a:rPr sz="2300" b="1" spc="-16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Analysts</a:t>
            </a:r>
            <a:r>
              <a:rPr sz="2300" dirty="0">
                <a:latin typeface="Times New Roman"/>
                <a:cs typeface="Times New Roman"/>
              </a:rPr>
              <a:t>: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To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monitor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detect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unauthorized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activity.</a:t>
            </a:r>
            <a:endParaRPr sz="2300" dirty="0">
              <a:latin typeface="Times New Roman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139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sz="2300" b="1" dirty="0">
                <a:latin typeface="Times New Roman"/>
                <a:cs typeface="Times New Roman"/>
              </a:rPr>
              <a:t>Researchers</a:t>
            </a:r>
            <a:r>
              <a:rPr sz="2300" dirty="0">
                <a:latin typeface="Times New Roman"/>
                <a:cs typeface="Times New Roman"/>
              </a:rPr>
              <a:t>: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For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studies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requiring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data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on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user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interaction.</a:t>
            </a:r>
            <a:endParaRPr sz="2300" dirty="0">
              <a:latin typeface="Times New Roman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1400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sz="2300" b="1" dirty="0">
                <a:latin typeface="Times New Roman"/>
                <a:cs typeface="Times New Roman"/>
              </a:rPr>
              <a:t>Productivity</a:t>
            </a:r>
            <a:r>
              <a:rPr sz="2300" b="1" spc="-14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Analysts</a:t>
            </a:r>
            <a:r>
              <a:rPr sz="2300" dirty="0">
                <a:latin typeface="Times New Roman"/>
                <a:cs typeface="Times New Roman"/>
              </a:rPr>
              <a:t>: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To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assess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improve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typing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efficiency.</a:t>
            </a:r>
            <a:endParaRPr sz="2300" dirty="0">
              <a:latin typeface="Times New Roman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139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sz="2300" b="1" dirty="0">
                <a:latin typeface="Times New Roman"/>
                <a:cs typeface="Times New Roman"/>
              </a:rPr>
              <a:t>IT</a:t>
            </a:r>
            <a:r>
              <a:rPr sz="2300" b="1" spc="-7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Professionals</a:t>
            </a:r>
            <a:r>
              <a:rPr sz="2300" dirty="0">
                <a:latin typeface="Times New Roman"/>
                <a:cs typeface="Times New Roman"/>
              </a:rPr>
              <a:t>: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For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troubleshooting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debugging.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6855"/>
            <a:ext cx="2225040" cy="267919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1226536"/>
            <a:ext cx="8044815" cy="927184"/>
          </a:xfrm>
          <a:prstGeom prst="rect">
            <a:avLst/>
          </a:prstGeom>
        </p:spPr>
        <p:txBody>
          <a:bodyPr vert="horz" wrap="square" lIns="0" tIns="46863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chemeClr val="tx2">
                    <a:lumMod val="75000"/>
                  </a:schemeClr>
                </a:solidFill>
              </a:rPr>
              <a:t>YOUR</a:t>
            </a:r>
            <a:r>
              <a:rPr spc="-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>SOLUTION</a:t>
            </a:r>
            <a:r>
              <a:rPr spc="-3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spc="-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>ITS</a:t>
            </a:r>
            <a:r>
              <a:rPr spc="3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2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spc="-9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10" dirty="0">
                <a:solidFill>
                  <a:schemeClr val="tx2">
                    <a:lumMod val="75000"/>
                  </a:schemeClr>
                </a:solidFill>
              </a:rPr>
              <a:t>PROPOSITION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442" y="6394704"/>
            <a:ext cx="62856" cy="14630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76894" y="2448599"/>
            <a:ext cx="6153785" cy="3644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latin typeface="Trebuchet MS"/>
                <a:cs typeface="Trebuchet MS"/>
              </a:rPr>
              <a:t>Keylogger</a:t>
            </a:r>
            <a:r>
              <a:rPr sz="1950" b="1" spc="75" dirty="0">
                <a:latin typeface="Trebuchet MS"/>
                <a:cs typeface="Trebuchet MS"/>
              </a:rPr>
              <a:t> </a:t>
            </a:r>
            <a:r>
              <a:rPr sz="1950" b="1" spc="-10" dirty="0">
                <a:latin typeface="Trebuchet MS"/>
                <a:cs typeface="Trebuchet MS"/>
              </a:rPr>
              <a:t>Solution:</a:t>
            </a:r>
            <a:endParaRPr sz="1950" dirty="0">
              <a:latin typeface="Trebuchet MS"/>
              <a:cs typeface="Trebuchet MS"/>
            </a:endParaRPr>
          </a:p>
          <a:p>
            <a:pPr marL="100330" indent="-95250">
              <a:lnSpc>
                <a:spcPct val="100000"/>
              </a:lnSpc>
              <a:spcBef>
                <a:spcPts val="20"/>
              </a:spcBef>
              <a:buSzPct val="94871"/>
              <a:buFont typeface="Arial MT"/>
              <a:buChar char="•"/>
              <a:tabLst>
                <a:tab pos="100330" algn="l"/>
              </a:tabLst>
            </a:pPr>
            <a:r>
              <a:rPr sz="1950" b="1" dirty="0">
                <a:latin typeface="Times New Roman"/>
                <a:cs typeface="Times New Roman"/>
              </a:rPr>
              <a:t>Ease</a:t>
            </a:r>
            <a:r>
              <a:rPr sz="1950" b="1" spc="2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of</a:t>
            </a:r>
            <a:r>
              <a:rPr sz="1950" b="1" spc="3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Use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Simple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interface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to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start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stop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logging.</a:t>
            </a:r>
            <a:endParaRPr sz="1950" dirty="0">
              <a:latin typeface="Times New Roman"/>
              <a:cs typeface="Times New Roman"/>
            </a:endParaRPr>
          </a:p>
          <a:p>
            <a:pPr marL="12700" marR="5715" indent="-7620">
              <a:lnSpc>
                <a:spcPts val="2380"/>
              </a:lnSpc>
              <a:spcBef>
                <a:spcPts val="85"/>
              </a:spcBef>
              <a:buSzPct val="94871"/>
              <a:buFont typeface="Arial MT"/>
              <a:buChar char="•"/>
              <a:tabLst>
                <a:tab pos="100330" algn="l"/>
              </a:tabLst>
            </a:pPr>
            <a:r>
              <a:rPr sz="1950" b="1" dirty="0">
                <a:latin typeface="Times New Roman"/>
                <a:cs typeface="Times New Roman"/>
              </a:rPr>
              <a:t>	Comprehensive</a:t>
            </a:r>
            <a:r>
              <a:rPr sz="1950" b="1" spc="11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Logging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1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Captures</a:t>
            </a:r>
            <a:r>
              <a:rPr sz="1950" spc="1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keystrokes</a:t>
            </a:r>
            <a:r>
              <a:rPr sz="1950" spc="1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</a:t>
            </a:r>
            <a:r>
              <a:rPr sz="1950" spc="1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both</a:t>
            </a:r>
            <a:r>
              <a:rPr sz="1950" spc="1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Times New Roman"/>
                <a:cs typeface="Times New Roman"/>
              </a:rPr>
              <a:t>text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JSON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formats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for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versatile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usage.</a:t>
            </a:r>
            <a:endParaRPr sz="1950" dirty="0">
              <a:latin typeface="Times New Roman"/>
              <a:cs typeface="Times New Roman"/>
            </a:endParaRPr>
          </a:p>
          <a:p>
            <a:pPr marL="100330" indent="-95250">
              <a:lnSpc>
                <a:spcPts val="2285"/>
              </a:lnSpc>
              <a:buSzPct val="94871"/>
              <a:buFont typeface="Arial MT"/>
              <a:buChar char="•"/>
              <a:tabLst>
                <a:tab pos="100330" algn="l"/>
                <a:tab pos="1440815" algn="l"/>
                <a:tab pos="2955925" algn="l"/>
                <a:tab pos="4243070" algn="l"/>
                <a:tab pos="5364480" algn="l"/>
                <a:tab pos="5832475" algn="l"/>
              </a:tabLst>
            </a:pPr>
            <a:r>
              <a:rPr sz="1950" b="1" dirty="0">
                <a:latin typeface="Times New Roman"/>
                <a:cs typeface="Times New Roman"/>
              </a:rPr>
              <a:t>Real-</a:t>
            </a:r>
            <a:r>
              <a:rPr sz="1950" b="1" spc="-20" dirty="0">
                <a:latin typeface="Times New Roman"/>
                <a:cs typeface="Times New Roman"/>
              </a:rPr>
              <a:t>Time</a:t>
            </a:r>
            <a:r>
              <a:rPr sz="1950" b="1" dirty="0">
                <a:latin typeface="Times New Roman"/>
                <a:cs typeface="Times New Roman"/>
              </a:rPr>
              <a:t>	</a:t>
            </a:r>
            <a:r>
              <a:rPr sz="1950" b="1" spc="-10" dirty="0">
                <a:latin typeface="Times New Roman"/>
                <a:cs typeface="Times New Roman"/>
              </a:rPr>
              <a:t>Monitoring</a:t>
            </a:r>
            <a:r>
              <a:rPr sz="1950" spc="-10" dirty="0">
                <a:latin typeface="Times New Roman"/>
                <a:cs typeface="Times New Roman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Times New Roman"/>
                <a:cs typeface="Times New Roman"/>
              </a:rPr>
              <a:t>Immediate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Times New Roman"/>
                <a:cs typeface="Times New Roman"/>
              </a:rPr>
              <a:t>feedback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Times New Roman"/>
                <a:cs typeface="Times New Roman"/>
              </a:rPr>
              <a:t>on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Times New Roman"/>
                <a:cs typeface="Times New Roman"/>
              </a:rPr>
              <a:t>the</a:t>
            </a: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dirty="0">
                <a:latin typeface="Times New Roman"/>
                <a:cs typeface="Times New Roman"/>
              </a:rPr>
              <a:t>keylogger's</a:t>
            </a:r>
            <a:r>
              <a:rPr sz="1950" spc="7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status.</a:t>
            </a:r>
            <a:endParaRPr sz="1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dirty="0">
                <a:latin typeface="Trebuchet MS"/>
                <a:cs typeface="Trebuchet MS"/>
              </a:rPr>
              <a:t>Value</a:t>
            </a:r>
            <a:r>
              <a:rPr sz="1950" b="1" spc="-105" dirty="0">
                <a:latin typeface="Trebuchet MS"/>
                <a:cs typeface="Trebuchet MS"/>
              </a:rPr>
              <a:t> </a:t>
            </a:r>
            <a:r>
              <a:rPr sz="1950" b="1" spc="-10" dirty="0">
                <a:latin typeface="Trebuchet MS"/>
                <a:cs typeface="Trebuchet MS"/>
              </a:rPr>
              <a:t>Proposition:</a:t>
            </a:r>
            <a:endParaRPr sz="1950" dirty="0">
              <a:latin typeface="Trebuchet MS"/>
              <a:cs typeface="Trebuchet MS"/>
            </a:endParaRPr>
          </a:p>
          <a:p>
            <a:pPr marL="100330" indent="-95250">
              <a:lnSpc>
                <a:spcPct val="100000"/>
              </a:lnSpc>
              <a:spcBef>
                <a:spcPts val="25"/>
              </a:spcBef>
              <a:buSzPct val="94871"/>
              <a:buFont typeface="Arial MT"/>
              <a:buChar char="•"/>
              <a:tabLst>
                <a:tab pos="100330" algn="l"/>
              </a:tabLst>
            </a:pPr>
            <a:r>
              <a:rPr sz="1950" b="1" dirty="0">
                <a:latin typeface="Times New Roman"/>
                <a:cs typeface="Times New Roman"/>
              </a:rPr>
              <a:t>Efficiency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Quickly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deploy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manage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keystroke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logging.</a:t>
            </a:r>
            <a:endParaRPr sz="1950" dirty="0">
              <a:latin typeface="Times New Roman"/>
              <a:cs typeface="Times New Roman"/>
            </a:endParaRPr>
          </a:p>
          <a:p>
            <a:pPr marL="100330" indent="-95250">
              <a:lnSpc>
                <a:spcPct val="100000"/>
              </a:lnSpc>
              <a:spcBef>
                <a:spcPts val="35"/>
              </a:spcBef>
              <a:buSzPct val="94871"/>
              <a:buFont typeface="Arial MT"/>
              <a:buChar char="•"/>
              <a:tabLst>
                <a:tab pos="100330" algn="l"/>
              </a:tabLst>
            </a:pPr>
            <a:r>
              <a:rPr sz="1950" b="1" dirty="0">
                <a:latin typeface="Times New Roman"/>
                <a:cs typeface="Times New Roman"/>
              </a:rPr>
              <a:t>Detail-Oriented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Provides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thorough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8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structured</a:t>
            </a:r>
            <a:r>
              <a:rPr sz="1950" spc="7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logs.</a:t>
            </a:r>
            <a:endParaRPr sz="1950" dirty="0">
              <a:latin typeface="Times New Roman"/>
              <a:cs typeface="Times New Roman"/>
            </a:endParaRPr>
          </a:p>
          <a:p>
            <a:pPr marL="12700" marR="7620" indent="-7620">
              <a:lnSpc>
                <a:spcPts val="2380"/>
              </a:lnSpc>
              <a:spcBef>
                <a:spcPts val="85"/>
              </a:spcBef>
              <a:buSzPct val="94871"/>
              <a:buFont typeface="Arial MT"/>
              <a:buChar char="•"/>
              <a:tabLst>
                <a:tab pos="100330" algn="l"/>
              </a:tabLst>
            </a:pPr>
            <a:r>
              <a:rPr sz="1950" b="1" dirty="0">
                <a:latin typeface="Times New Roman"/>
                <a:cs typeface="Times New Roman"/>
              </a:rPr>
              <a:t>	Versatility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Applicable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</a:t>
            </a:r>
            <a:r>
              <a:rPr sz="1950" spc="7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various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professional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research contexts.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812" y="6410875"/>
            <a:ext cx="145351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" y="3848100"/>
            <a:ext cx="2034540" cy="282092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1208370"/>
            <a:ext cx="620141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sz="3500" spc="3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3500" dirty="0">
                <a:solidFill>
                  <a:schemeClr val="tx2">
                    <a:lumMod val="75000"/>
                  </a:schemeClr>
                </a:solidFill>
              </a:rPr>
              <a:t>WOW</a:t>
            </a:r>
            <a:r>
              <a:rPr sz="3500" spc="8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3500" dirty="0">
                <a:solidFill>
                  <a:schemeClr val="tx2">
                    <a:lumMod val="75000"/>
                  </a:schemeClr>
                </a:solidFill>
              </a:rPr>
              <a:t>IN YOUR</a:t>
            </a:r>
            <a:r>
              <a:rPr sz="3500" spc="2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3500" spc="-10" dirty="0">
                <a:solidFill>
                  <a:schemeClr val="tx2">
                    <a:lumMod val="75000"/>
                  </a:schemeClr>
                </a:solidFill>
              </a:rPr>
              <a:t>SOLUTION</a:t>
            </a:r>
            <a:endParaRPr sz="3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8" name="object 8"/>
          <p:cNvSpPr txBox="1"/>
          <p:nvPr/>
        </p:nvSpPr>
        <p:spPr>
          <a:xfrm>
            <a:off x="609071" y="2000393"/>
            <a:ext cx="6247765" cy="183642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00330" indent="-95250">
              <a:lnSpc>
                <a:spcPct val="100000"/>
              </a:lnSpc>
              <a:spcBef>
                <a:spcPts val="1315"/>
              </a:spcBef>
              <a:buSzPct val="94871"/>
              <a:buFont typeface="Times New Roman"/>
              <a:buChar char="•"/>
              <a:tabLst>
                <a:tab pos="100330" algn="l"/>
              </a:tabLst>
            </a:pPr>
            <a:r>
              <a:rPr sz="1950" b="1" spc="-10" dirty="0">
                <a:latin typeface="Times New Roman"/>
                <a:cs typeface="Times New Roman"/>
              </a:rPr>
              <a:t>User-</a:t>
            </a:r>
            <a:r>
              <a:rPr sz="1950" b="1" dirty="0">
                <a:latin typeface="Times New Roman"/>
                <a:cs typeface="Times New Roman"/>
              </a:rPr>
              <a:t>Friendly</a:t>
            </a:r>
            <a:r>
              <a:rPr sz="1950" b="1" spc="5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Interface:</a:t>
            </a:r>
            <a:r>
              <a:rPr sz="1950" b="1" spc="6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Intuitive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GUI</a:t>
            </a:r>
            <a:r>
              <a:rPr sz="1950" spc="7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built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with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Tkinter.</a:t>
            </a:r>
            <a:endParaRPr sz="1950" dirty="0">
              <a:latin typeface="Times New Roman"/>
              <a:cs typeface="Times New Roman"/>
            </a:endParaRPr>
          </a:p>
          <a:p>
            <a:pPr marL="100330" indent="-95250">
              <a:lnSpc>
                <a:spcPct val="100000"/>
              </a:lnSpc>
              <a:spcBef>
                <a:spcPts val="1225"/>
              </a:spcBef>
              <a:buSzPct val="94871"/>
              <a:buFont typeface="Times New Roman"/>
              <a:buChar char="•"/>
              <a:tabLst>
                <a:tab pos="100330" algn="l"/>
              </a:tabLst>
            </a:pPr>
            <a:r>
              <a:rPr sz="1950" b="1" dirty="0">
                <a:latin typeface="Times New Roman"/>
                <a:cs typeface="Times New Roman"/>
              </a:rPr>
              <a:t>Detailed</a:t>
            </a:r>
            <a:r>
              <a:rPr sz="1950" b="1" spc="2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Logs:</a:t>
            </a:r>
            <a:r>
              <a:rPr sz="1950" b="1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JSON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text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formats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for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easy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analysis.</a:t>
            </a:r>
            <a:endParaRPr sz="1950" dirty="0">
              <a:latin typeface="Times New Roman"/>
              <a:cs typeface="Times New Roman"/>
            </a:endParaRPr>
          </a:p>
          <a:p>
            <a:pPr marL="12700" marR="5080" indent="-7620">
              <a:lnSpc>
                <a:spcPct val="152300"/>
              </a:lnSpc>
              <a:buSzPct val="94871"/>
              <a:buFont typeface="Times New Roman"/>
              <a:buChar char="•"/>
              <a:tabLst>
                <a:tab pos="100330" algn="l"/>
                <a:tab pos="1468755" algn="l"/>
                <a:tab pos="2676525" algn="l"/>
                <a:tab pos="3991610" algn="l"/>
                <a:tab pos="4833620" algn="l"/>
                <a:tab pos="5985510" algn="l"/>
              </a:tabLst>
            </a:pPr>
            <a:r>
              <a:rPr sz="1950" b="1" dirty="0">
                <a:latin typeface="Times New Roman"/>
                <a:cs typeface="Times New Roman"/>
              </a:rPr>
              <a:t>	Real-</a:t>
            </a:r>
            <a:r>
              <a:rPr sz="1950" b="1" spc="-20" dirty="0">
                <a:latin typeface="Times New Roman"/>
                <a:cs typeface="Times New Roman"/>
              </a:rPr>
              <a:t>Time</a:t>
            </a:r>
            <a:r>
              <a:rPr sz="1950" b="1" dirty="0">
                <a:latin typeface="Times New Roman"/>
                <a:cs typeface="Times New Roman"/>
              </a:rPr>
              <a:t>	</a:t>
            </a:r>
            <a:r>
              <a:rPr sz="1950" b="1" spc="-10" dirty="0">
                <a:latin typeface="Times New Roman"/>
                <a:cs typeface="Times New Roman"/>
              </a:rPr>
              <a:t>Updates:</a:t>
            </a:r>
            <a:r>
              <a:rPr sz="1950" b="1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Times New Roman"/>
                <a:cs typeface="Times New Roman"/>
              </a:rPr>
              <a:t>Immediate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Times New Roman"/>
                <a:cs typeface="Times New Roman"/>
              </a:rPr>
              <a:t>visual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Times New Roman"/>
                <a:cs typeface="Times New Roman"/>
              </a:rPr>
              <a:t>feedback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Times New Roman"/>
                <a:cs typeface="Times New Roman"/>
              </a:rPr>
              <a:t>on </a:t>
            </a:r>
            <a:r>
              <a:rPr sz="1950" dirty="0">
                <a:latin typeface="Times New Roman"/>
                <a:cs typeface="Times New Roman"/>
              </a:rPr>
              <a:t>keylogger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status.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172" y="6394703"/>
            <a:ext cx="62483" cy="1463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6687" y="1299362"/>
            <a:ext cx="27273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0" dirty="0">
                <a:solidFill>
                  <a:schemeClr val="tx2">
                    <a:lumMod val="75000"/>
                  </a:schemeClr>
                </a:solidFill>
              </a:rPr>
              <a:t>MODELLING</a:t>
            </a:r>
            <a:endParaRPr sz="39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5281" y="6410875"/>
            <a:ext cx="6350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spc="-50" dirty="0">
                <a:solidFill>
                  <a:srgbClr val="2D83C3"/>
                </a:solidFill>
                <a:latin typeface="Trebuchet MS"/>
                <a:cs typeface="Trebuchet MS"/>
              </a:rPr>
              <a:t>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112" y="6398175"/>
            <a:ext cx="1482090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3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900" spc="114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n</a:t>
            </a:r>
            <a:r>
              <a:rPr sz="900" spc="-14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ual</a:t>
            </a:r>
            <a:r>
              <a:rPr sz="900" b="1" spc="-114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24773" y="6395100"/>
            <a:ext cx="86360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5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270" y="1810769"/>
            <a:ext cx="6941184" cy="436308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300" b="1" spc="-20" dirty="0">
                <a:latin typeface="Times New Roman"/>
                <a:cs typeface="Times New Roman"/>
              </a:rPr>
              <a:t>Technical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Implementation:</a:t>
            </a:r>
            <a:endParaRPr sz="2300" dirty="0">
              <a:latin typeface="Times New Roman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900"/>
              </a:spcBef>
              <a:buSzPct val="95652"/>
              <a:buFont typeface="Times New Roman"/>
              <a:buChar char="•"/>
              <a:tabLst>
                <a:tab pos="114300" algn="l"/>
              </a:tabLst>
            </a:pPr>
            <a:r>
              <a:rPr sz="2300" b="1" dirty="0">
                <a:latin typeface="Times New Roman"/>
                <a:cs typeface="Times New Roman"/>
              </a:rPr>
              <a:t>Languages</a:t>
            </a:r>
            <a:r>
              <a:rPr sz="2300" b="1" spc="-4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and</a:t>
            </a:r>
            <a:r>
              <a:rPr sz="2300" b="1" spc="-1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Libraries:</a:t>
            </a:r>
            <a:r>
              <a:rPr sz="2300" b="1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Python,</a:t>
            </a:r>
            <a:r>
              <a:rPr sz="2300" spc="-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Tkinter,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pynput,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json.</a:t>
            </a:r>
            <a:endParaRPr sz="2300" dirty="0">
              <a:latin typeface="Times New Roman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1395"/>
              </a:spcBef>
              <a:buSzPct val="95652"/>
              <a:buFont typeface="Times New Roman"/>
              <a:buChar char="•"/>
              <a:tabLst>
                <a:tab pos="114300" algn="l"/>
              </a:tabLst>
            </a:pPr>
            <a:r>
              <a:rPr sz="2300" b="1" dirty="0">
                <a:latin typeface="Times New Roman"/>
                <a:cs typeface="Times New Roman"/>
              </a:rPr>
              <a:t>Core</a:t>
            </a:r>
            <a:r>
              <a:rPr sz="2300" b="1" spc="-7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Functions:</a:t>
            </a:r>
            <a:endParaRPr sz="2300" dirty="0">
              <a:latin typeface="Times New Roman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515"/>
              </a:spcBef>
              <a:buSzPct val="95652"/>
              <a:buChar char="•"/>
              <a:tabLst>
                <a:tab pos="492759" algn="l"/>
              </a:tabLst>
            </a:pPr>
            <a:r>
              <a:rPr sz="2300" spc="-10" dirty="0">
                <a:latin typeface="Times New Roman"/>
                <a:cs typeface="Times New Roman"/>
              </a:rPr>
              <a:t>generate_text_log(key)</a:t>
            </a:r>
            <a:endParaRPr sz="2300" dirty="0">
              <a:latin typeface="Times New Roman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10"/>
              </a:spcBef>
              <a:buSzPct val="95652"/>
              <a:buChar char="•"/>
              <a:tabLst>
                <a:tab pos="492759" algn="l"/>
              </a:tabLst>
            </a:pPr>
            <a:r>
              <a:rPr sz="2300" spc="-10" dirty="0">
                <a:latin typeface="Times New Roman"/>
                <a:cs typeface="Times New Roman"/>
              </a:rPr>
              <a:t>generate_json_file(keys_used)</a:t>
            </a:r>
            <a:endParaRPr sz="2300" dirty="0">
              <a:latin typeface="Times New Roman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15"/>
              </a:spcBef>
              <a:buSzPct val="95652"/>
              <a:buChar char="•"/>
              <a:tabLst>
                <a:tab pos="492759" algn="l"/>
              </a:tabLst>
            </a:pPr>
            <a:r>
              <a:rPr sz="2300" spc="-10" dirty="0">
                <a:latin typeface="Times New Roman"/>
                <a:cs typeface="Times New Roman"/>
              </a:rPr>
              <a:t>on_press(key)</a:t>
            </a:r>
            <a:endParaRPr sz="2300" dirty="0">
              <a:latin typeface="Times New Roman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900"/>
              </a:spcBef>
              <a:buSzPct val="95652"/>
              <a:buChar char="•"/>
              <a:tabLst>
                <a:tab pos="492759" algn="l"/>
              </a:tabLst>
            </a:pPr>
            <a:r>
              <a:rPr sz="2300" spc="-10" dirty="0">
                <a:latin typeface="Times New Roman"/>
                <a:cs typeface="Times New Roman"/>
              </a:rPr>
              <a:t>on_release(key)</a:t>
            </a:r>
            <a:endParaRPr sz="2300" dirty="0">
              <a:latin typeface="Times New Roman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1390"/>
              </a:spcBef>
              <a:buSzPct val="95652"/>
              <a:buFont typeface="Times New Roman"/>
              <a:buChar char="•"/>
              <a:tabLst>
                <a:tab pos="114300" algn="l"/>
              </a:tabLst>
            </a:pPr>
            <a:r>
              <a:rPr sz="2300" b="1" dirty="0">
                <a:latin typeface="Times New Roman"/>
                <a:cs typeface="Times New Roman"/>
              </a:rPr>
              <a:t>Key</a:t>
            </a:r>
            <a:r>
              <a:rPr sz="2300" b="1" spc="-25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Features:</a:t>
            </a:r>
            <a:endParaRPr sz="2300" dirty="0">
              <a:latin typeface="Times New Roman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515"/>
              </a:spcBef>
              <a:buSzPct val="95652"/>
              <a:buChar char="•"/>
              <a:tabLst>
                <a:tab pos="492759" algn="l"/>
              </a:tabLst>
            </a:pPr>
            <a:r>
              <a:rPr sz="2300" dirty="0">
                <a:latin typeface="Times New Roman"/>
                <a:cs typeface="Times New Roman"/>
              </a:rPr>
              <a:t>Logging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keystrokes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multiple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formats.</a:t>
            </a:r>
            <a:endParaRPr sz="2300" dirty="0">
              <a:latin typeface="Times New Roman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15"/>
              </a:spcBef>
              <a:buSzPct val="95652"/>
              <a:buChar char="•"/>
              <a:tabLst>
                <a:tab pos="492759" algn="l"/>
              </a:tabLst>
            </a:pPr>
            <a:r>
              <a:rPr sz="2300" dirty="0">
                <a:latin typeface="Times New Roman"/>
                <a:cs typeface="Times New Roman"/>
              </a:rPr>
              <a:t>Simple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start/stop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functionality.</a:t>
            </a:r>
            <a:endParaRPr sz="2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473</Words>
  <Application>Microsoft Office PowerPoint</Application>
  <PresentationFormat>Custom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MT</vt:lpstr>
      <vt:lpstr>Times New Roman</vt:lpstr>
      <vt:lpstr>Trebuchet MS</vt:lpstr>
      <vt:lpstr>Office Theme</vt:lpstr>
      <vt:lpstr>PUPPALA SIVAMANI Final Project</vt:lpstr>
      <vt:lpstr>Keylogger Application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Template_Presentation_Students[1]</dc:title>
  <dc:creator>Midathada Layasri</dc:creator>
  <cp:lastModifiedBy>Sagar Singuluri</cp:lastModifiedBy>
  <cp:revision>8</cp:revision>
  <dcterms:created xsi:type="dcterms:W3CDTF">2024-06-13T05:14:09Z</dcterms:created>
  <dcterms:modified xsi:type="dcterms:W3CDTF">2024-06-21T08:42:58Z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2024-06-13T00:00:00Z</vt:filetime>
  </property>
  <property fmtid="{D5CDD505-2E9C-101B-9397-08002B2CF9AE}" pid="3" name="LastSaved">
    <vt:filetime>2024-06-13T00:00:00Z</vt:filetime>
  </property>
  <property fmtid="{D5CDD505-2E9C-101B-9397-08002B2CF9AE}" pid="4" name="Producer">
    <vt:lpwstr>Microsoft: Print To PDF</vt:lpwstr>
  </property>
</Properties>
</file>