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9068-09C4-40F0-A3B4-5623BC01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99BC-AE19-4C5D-BC08-CCB17842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1FD2-580C-4A14-A3A1-0E532D9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9563-1F6A-42FA-862C-94BE7022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953A-7E23-4A87-AE38-6711891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5668-4F69-4340-8070-1BB3A7EB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A6338-7243-4D6F-9FE1-66DFFCC7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7C53-BC85-4B5B-879B-B04A0E3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32E7-06C4-47F3-A742-C7ED9693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41E3-CAB7-4788-AB16-7BAF550C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91F2-355A-4C9B-8AE3-F74C0BAC0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C5EDA-102D-49A0-9749-D605B846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0BBA-7793-4C62-8B79-306992A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BCB0-C480-47B2-8BBC-38ED8627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AC67-5163-4520-BE2E-A753F4E6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4AB6-DBA4-45B2-B654-FD21D5A8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FEDC-9E16-499C-B899-0F98EDC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D383-9E18-4471-95B8-97ABF8A4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B87B-F823-4BD5-AF3C-F8EC959C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1F9C-78BD-473A-85E2-8E84215F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BDD4-3F59-42BA-809D-7E4AE681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C8067-A2E6-486A-A83F-E0BC078A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3474-636C-4754-9433-D50595C6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70CB-66E2-4B5A-B8DC-9707E17A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8244-A0AE-4807-B712-CBA91374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C71F-7FFE-4E20-AC8D-DFFF63C5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D7FB-09F2-4278-B6A8-04EF7B090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9755-8D21-4098-828D-D6AE5813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424-4480-4B96-9577-6C5B4E4D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F6905-DD70-4615-B7BD-BD96D3C9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F588-1B32-4803-A7A6-674CCAC1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43C-2194-4381-8D0B-2DAA196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7791C-F3D8-4559-8FC3-0F78B3D8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0F82-21B3-4057-84A4-3AAE0747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1D8-1CC7-42F5-ABE6-723134B9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4663A-D2AA-45E3-BAF0-F3A6E9C7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8529E-1434-414F-940B-2A3DA307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52ED9-19C0-4A1C-BF30-96138CCC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983D-B959-445F-A817-9EC7A19B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03B6-6BAB-4BE1-9DB8-410BD5BB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FA9CF-202F-4C5D-B7FD-04D996F5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A484C-92F8-444C-ACC9-E9B244F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148CD-94D9-45A6-92E9-5BE6AADD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6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7FA7C-DBB4-46A0-A8CE-9D016A9C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B784-E185-4688-A866-53A127D0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0CD8-71DD-457F-A30A-F4B257E8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9945-63E7-451A-8761-93A57831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7680-091B-418E-9105-D6FAB1EA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D683D-6698-49A3-8074-10AC0D9C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4584F-A579-4136-A861-8A6E96F7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BAE2F-7929-401B-8B6C-F899342D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06BE-564D-4AD9-8217-629D81A9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8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0F0E-310E-4DAC-A537-587121F1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14D0F-AE63-41DD-8A99-CA5882EAF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B06E-5489-4DA3-B28F-DFE606708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2EA5-18B4-4F1B-99B6-B5CCDF8D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2388-6621-4AC2-9A73-0DE5E67F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D41E-150F-414F-BB1A-F40EDA85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D5406-F016-4ACF-B63C-239E4F6E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64FB4-8EBD-4B8B-8283-38B78BA7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091C-6D4C-4178-899B-F4A19F3E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F3BA-F267-496C-A4B2-3C4D107E464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DBED-2513-4776-B627-665EFB140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5A894-FB48-40E6-98E8-D3EF3512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1B52-B490-43CF-9AFD-D2D249B0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794C-141A-459E-A05E-ED7120E5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DASHBOARD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B025FF-32D6-4D48-8367-33701338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16"/>
            <a:ext cx="12351025" cy="5532783"/>
          </a:xfrm>
        </p:spPr>
      </p:pic>
    </p:spTree>
    <p:extLst>
      <p:ext uri="{BB962C8B-B14F-4D97-AF65-F5344CB8AC3E}">
        <p14:creationId xmlns:p14="http://schemas.microsoft.com/office/powerpoint/2010/main" val="161871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127-23F7-4AAD-97DE-80A63FC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DASHBOARD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C2F0B1-21B0-4758-ADA0-BEFE3B9A8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210"/>
            <a:ext cx="12191999" cy="5585790"/>
          </a:xfrm>
        </p:spPr>
      </p:pic>
    </p:spTree>
    <p:extLst>
      <p:ext uri="{BB962C8B-B14F-4D97-AF65-F5344CB8AC3E}">
        <p14:creationId xmlns:p14="http://schemas.microsoft.com/office/powerpoint/2010/main" val="35736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F127-23F7-4AAD-97DE-80A63FC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DASHBOARD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718099-D518-43CB-A2EB-C3F0FA856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8712"/>
            <a:ext cx="12192000" cy="5559287"/>
          </a:xfrm>
        </p:spPr>
      </p:pic>
    </p:spTree>
    <p:extLst>
      <p:ext uri="{BB962C8B-B14F-4D97-AF65-F5344CB8AC3E}">
        <p14:creationId xmlns:p14="http://schemas.microsoft.com/office/powerpoint/2010/main" val="176699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 BI DASHBOARD</vt:lpstr>
      <vt:lpstr>POWER BI DASHBOARD</vt:lpstr>
      <vt:lpstr>POWER BI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</dc:title>
  <dc:creator>Shivam Tiwari</dc:creator>
  <cp:lastModifiedBy>Shivam Tiwari</cp:lastModifiedBy>
  <cp:revision>5</cp:revision>
  <dcterms:created xsi:type="dcterms:W3CDTF">2025-03-31T15:56:58Z</dcterms:created>
  <dcterms:modified xsi:type="dcterms:W3CDTF">2025-07-02T10:20:05Z</dcterms:modified>
</cp:coreProperties>
</file>